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328" r:id="rId6"/>
    <p:sldId id="330" r:id="rId7"/>
    <p:sldId id="332" r:id="rId8"/>
    <p:sldId id="275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25" r:id="rId18"/>
    <p:sldId id="327" r:id="rId19"/>
    <p:sldId id="335" r:id="rId20"/>
    <p:sldId id="336" r:id="rId21"/>
    <p:sldId id="337" r:id="rId22"/>
    <p:sldId id="33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A5A"/>
    <a:srgbClr val="8A1E40"/>
    <a:srgbClr val="D7B082"/>
    <a:srgbClr val="FFFFFF"/>
    <a:srgbClr val="FFF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9799D-E1F0-43F3-9A57-454781CEA41C}" v="196" dt="2024-09-21T17:49:34.9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7" autoAdjust="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נדר פיטקין" userId="179fcca8-0756-4351-9ea6-49aebc36e6ba" providerId="ADAL" clId="{2995EEE5-097A-42E8-8083-D0DC78429C10}"/>
    <pc:docChg chg="undo redo custSel addSld delSld modSld sldOrd">
      <pc:chgData name="אלכסנדר פיטקין" userId="179fcca8-0756-4351-9ea6-49aebc36e6ba" providerId="ADAL" clId="{2995EEE5-097A-42E8-8083-D0DC78429C10}" dt="2024-07-29T07:45:59.468" v="4255"/>
      <pc:docMkLst>
        <pc:docMk/>
      </pc:docMkLst>
      <pc:sldChg chg="addSp modSp new del mod">
        <pc:chgData name="אלכסנדר פיטקין" userId="179fcca8-0756-4351-9ea6-49aebc36e6ba" providerId="ADAL" clId="{2995EEE5-097A-42E8-8083-D0DC78429C10}" dt="2024-07-28T15:07:30.596" v="3697" actId="47"/>
        <pc:sldMkLst>
          <pc:docMk/>
          <pc:sldMk cId="4274303033" sldId="256"/>
        </pc:sldMkLst>
        <pc:spChg chg="mod">
          <ac:chgData name="אלכסנדר פיטקין" userId="179fcca8-0756-4351-9ea6-49aebc36e6ba" providerId="ADAL" clId="{2995EEE5-097A-42E8-8083-D0DC78429C10}" dt="2024-07-27T09:26:07.770" v="148" actId="242"/>
          <ac:spMkLst>
            <pc:docMk/>
            <pc:sldMk cId="4274303033" sldId="256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2995EEE5-097A-42E8-8083-D0DC78429C10}" dt="2024-07-27T09:26:07.770" v="148" actId="242"/>
          <ac:spMkLst>
            <pc:docMk/>
            <pc:sldMk cId="4274303033" sldId="256"/>
            <ac:spMk id="3" creationId="{7D531F5C-A5EC-1438-CBBF-9EE3487F7CA3}"/>
          </ac:spMkLst>
        </pc:spChg>
        <pc:spChg chg="add mod">
          <ac:chgData name="אלכסנדר פיטקין" userId="179fcca8-0756-4351-9ea6-49aebc36e6ba" providerId="ADAL" clId="{2995EEE5-097A-42E8-8083-D0DC78429C10}" dt="2024-07-27T09:26:07.770" v="148" actId="242"/>
          <ac:spMkLst>
            <pc:docMk/>
            <pc:sldMk cId="4274303033" sldId="256"/>
            <ac:spMk id="4" creationId="{461A3430-4C21-4837-45B6-05FEA112ABBC}"/>
          </ac:spMkLst>
        </pc:spChg>
      </pc:sldChg>
      <pc:sldChg chg="modSp add del mod setBg">
        <pc:chgData name="אלכסנדר פיטקין" userId="179fcca8-0756-4351-9ea6-49aebc36e6ba" providerId="ADAL" clId="{2995EEE5-097A-42E8-8083-D0DC78429C10}" dt="2024-07-28T15:07:30.596" v="3697" actId="47"/>
        <pc:sldMkLst>
          <pc:docMk/>
          <pc:sldMk cId="2199381248" sldId="257"/>
        </pc:sldMkLst>
        <pc:spChg chg="mod">
          <ac:chgData name="אלכסנדר פיטקין" userId="179fcca8-0756-4351-9ea6-49aebc36e6ba" providerId="ADAL" clId="{2995EEE5-097A-42E8-8083-D0DC78429C10}" dt="2024-07-27T09:25:56.228" v="145" actId="242"/>
          <ac:spMkLst>
            <pc:docMk/>
            <pc:sldMk cId="2199381248" sldId="257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2995EEE5-097A-42E8-8083-D0DC78429C10}" dt="2024-07-27T09:25:59.890" v="146" actId="242"/>
          <ac:spMkLst>
            <pc:docMk/>
            <pc:sldMk cId="2199381248" sldId="257"/>
            <ac:spMk id="3" creationId="{7D531F5C-A5EC-1438-CBBF-9EE3487F7CA3}"/>
          </ac:spMkLst>
        </pc:spChg>
        <pc:spChg chg="mod">
          <ac:chgData name="אלכסנדר פיטקין" userId="179fcca8-0756-4351-9ea6-49aebc36e6ba" providerId="ADAL" clId="{2995EEE5-097A-42E8-8083-D0DC78429C10}" dt="2024-07-27T09:26:03.282" v="147" actId="242"/>
          <ac:spMkLst>
            <pc:docMk/>
            <pc:sldMk cId="2199381248" sldId="257"/>
            <ac:spMk id="4" creationId="{461A3430-4C21-4837-45B6-05FEA112ABBC}"/>
          </ac:spMkLst>
        </pc:spChg>
      </pc:sldChg>
      <pc:sldChg chg="addSp delSp modSp add mod modTransition">
        <pc:chgData name="אלכסנדר פיטקין" userId="179fcca8-0756-4351-9ea6-49aebc36e6ba" providerId="ADAL" clId="{2995EEE5-097A-42E8-8083-D0DC78429C10}" dt="2024-07-28T15:16:07.897" v="3968"/>
        <pc:sldMkLst>
          <pc:docMk/>
          <pc:sldMk cId="2371614128" sldId="258"/>
        </pc:sldMkLst>
        <pc:spChg chg="mod">
          <ac:chgData name="אלכסנדר פיטקין" userId="179fcca8-0756-4351-9ea6-49aebc36e6ba" providerId="ADAL" clId="{2995EEE5-097A-42E8-8083-D0DC78429C10}" dt="2024-07-27T09:25:24.243" v="141" actId="12789"/>
          <ac:spMkLst>
            <pc:docMk/>
            <pc:sldMk cId="2371614128" sldId="258"/>
            <ac:spMk id="2" creationId="{032D6D84-8558-4369-3048-146C7058D286}"/>
          </ac:spMkLst>
        </pc:spChg>
        <pc:spChg chg="del">
          <ac:chgData name="אלכסנדר פיטקין" userId="179fcca8-0756-4351-9ea6-49aebc36e6ba" providerId="ADAL" clId="{2995EEE5-097A-42E8-8083-D0DC78429C10}" dt="2024-07-27T09:23:41.466" v="77" actId="478"/>
          <ac:spMkLst>
            <pc:docMk/>
            <pc:sldMk cId="2371614128" sldId="258"/>
            <ac:spMk id="3" creationId="{7D531F5C-A5EC-1438-CBBF-9EE3487F7CA3}"/>
          </ac:spMkLst>
        </pc:spChg>
        <pc:spChg chg="mod">
          <ac:chgData name="אלכסנדר פיטקין" userId="179fcca8-0756-4351-9ea6-49aebc36e6ba" providerId="ADAL" clId="{2995EEE5-097A-42E8-8083-D0DC78429C10}" dt="2024-07-27T09:25:16.145" v="139" actId="1076"/>
          <ac:spMkLst>
            <pc:docMk/>
            <pc:sldMk cId="2371614128" sldId="258"/>
            <ac:spMk id="4" creationId="{461A3430-4C21-4837-45B6-05FEA112ABBC}"/>
          </ac:spMkLst>
        </pc:spChg>
        <pc:spChg chg="add del mod">
          <ac:chgData name="אלכסנדר פיטקין" userId="179fcca8-0756-4351-9ea6-49aebc36e6ba" providerId="ADAL" clId="{2995EEE5-097A-42E8-8083-D0DC78429C10}" dt="2024-07-27T09:23:44.138" v="78" actId="478"/>
          <ac:spMkLst>
            <pc:docMk/>
            <pc:sldMk cId="2371614128" sldId="258"/>
            <ac:spMk id="6" creationId="{47DED6EF-F083-404C-C073-CF0628514EE8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52:07.192" v="4072" actId="20577"/>
        <pc:sldMkLst>
          <pc:docMk/>
          <pc:sldMk cId="257130808" sldId="259"/>
        </pc:sldMkLst>
        <pc:spChg chg="mod">
          <ac:chgData name="אלכסנדר פיטקין" userId="179fcca8-0756-4351-9ea6-49aebc36e6ba" providerId="ADAL" clId="{2995EEE5-097A-42E8-8083-D0DC78429C10}" dt="2024-07-28T15:08:02.351" v="3698" actId="14100"/>
          <ac:spMkLst>
            <pc:docMk/>
            <pc:sldMk cId="257130808" sldId="259"/>
            <ac:spMk id="2" creationId="{032D6D84-8558-4369-3048-146C7058D286}"/>
          </ac:spMkLst>
        </pc:spChg>
        <pc:spChg chg="del">
          <ac:chgData name="אלכסנדר פיטקין" userId="179fcca8-0756-4351-9ea6-49aebc36e6ba" providerId="ADAL" clId="{2995EEE5-097A-42E8-8083-D0DC78429C10}" dt="2024-07-27T09:26:27.226" v="159" actId="478"/>
          <ac:spMkLst>
            <pc:docMk/>
            <pc:sldMk cId="257130808" sldId="259"/>
            <ac:spMk id="3" creationId="{7D531F5C-A5EC-1438-CBBF-9EE3487F7CA3}"/>
          </ac:spMkLst>
        </pc:spChg>
        <pc:spChg chg="mod">
          <ac:chgData name="אלכסנדר פיטקין" userId="179fcca8-0756-4351-9ea6-49aebc36e6ba" providerId="ADAL" clId="{2995EEE5-097A-42E8-8083-D0DC78429C10}" dt="2024-07-28T15:52:07.192" v="4072" actId="20577"/>
          <ac:spMkLst>
            <pc:docMk/>
            <pc:sldMk cId="257130808" sldId="259"/>
            <ac:spMk id="4" creationId="{461A3430-4C21-4837-45B6-05FEA112ABBC}"/>
          </ac:spMkLst>
        </pc:spChg>
        <pc:spChg chg="add del mod">
          <ac:chgData name="אלכסנדר פיטקין" userId="179fcca8-0756-4351-9ea6-49aebc36e6ba" providerId="ADAL" clId="{2995EEE5-097A-42E8-8083-D0DC78429C10}" dt="2024-07-27T09:26:29.444" v="160" actId="478"/>
          <ac:spMkLst>
            <pc:docMk/>
            <pc:sldMk cId="257130808" sldId="259"/>
            <ac:spMk id="6" creationId="{88D43C79-FB22-5A9F-4987-2D6219CA0391}"/>
          </ac:spMkLst>
        </pc:spChg>
        <pc:picChg chg="add del mod">
          <ac:chgData name="אלכסנדר פיטקין" userId="179fcca8-0756-4351-9ea6-49aebc36e6ba" providerId="ADAL" clId="{2995EEE5-097A-42E8-8083-D0DC78429C10}" dt="2024-07-28T15:29:38.449" v="4062" actId="478"/>
          <ac:picMkLst>
            <pc:docMk/>
            <pc:sldMk cId="257130808" sldId="259"/>
            <ac:picMk id="5" creationId="{867518DE-7BCA-D22C-F15C-AB69907D9870}"/>
          </ac:picMkLst>
        </pc:picChg>
        <pc:cxnChg chg="add mod">
          <ac:chgData name="אלכסנדר פיטקין" userId="179fcca8-0756-4351-9ea6-49aebc36e6ba" providerId="ADAL" clId="{2995EEE5-097A-42E8-8083-D0DC78429C10}" dt="2024-07-28T15:37:12.709" v="4070"/>
          <ac:cxnSpMkLst>
            <pc:docMk/>
            <pc:sldMk cId="257130808" sldId="259"/>
            <ac:cxnSpMk id="7" creationId="{AF26014B-55DA-2B63-124B-04D6D54CA757}"/>
          </ac:cxnSpMkLst>
        </pc:cxnChg>
      </pc:sldChg>
      <pc:sldChg chg="add del ord">
        <pc:chgData name="אלכסנדר פיטקין" userId="179fcca8-0756-4351-9ea6-49aebc36e6ba" providerId="ADAL" clId="{2995EEE5-097A-42E8-8083-D0DC78429C10}" dt="2024-07-27T09:26:13.533" v="149" actId="47"/>
        <pc:sldMkLst>
          <pc:docMk/>
          <pc:sldMk cId="2221709193" sldId="259"/>
        </pc:sldMkLst>
      </pc:sldChg>
      <pc:sldChg chg="addSp delSp modSp add mod or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1812775672" sldId="260"/>
        </pc:sldMkLst>
        <pc:spChg chg="del mod">
          <ac:chgData name="אלכסנדר פיטקין" userId="179fcca8-0756-4351-9ea6-49aebc36e6ba" providerId="ADAL" clId="{2995EEE5-097A-42E8-8083-D0DC78429C10}" dt="2024-07-27T09:28:58.754" v="219" actId="478"/>
          <ac:spMkLst>
            <pc:docMk/>
            <pc:sldMk cId="1812775672" sldId="260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2995EEE5-097A-42E8-8083-D0DC78429C10}" dt="2024-07-27T09:45:19.438" v="383" actId="1076"/>
          <ac:spMkLst>
            <pc:docMk/>
            <pc:sldMk cId="1812775672" sldId="260"/>
            <ac:spMk id="3" creationId="{7D531F5C-A5EC-1438-CBBF-9EE3487F7CA3}"/>
          </ac:spMkLst>
        </pc:spChg>
        <pc:spChg chg="del">
          <ac:chgData name="אלכסנדר פיטקין" userId="179fcca8-0756-4351-9ea6-49aebc36e6ba" providerId="ADAL" clId="{2995EEE5-097A-42E8-8083-D0DC78429C10}" dt="2024-07-27T09:27:22.858" v="164" actId="478"/>
          <ac:spMkLst>
            <pc:docMk/>
            <pc:sldMk cId="1812775672" sldId="260"/>
            <ac:spMk id="4" creationId="{461A3430-4C21-4837-45B6-05FEA112ABBC}"/>
          </ac:spMkLst>
        </pc:spChg>
        <pc:spChg chg="add mod">
          <ac:chgData name="אלכסנדר פיטקין" userId="179fcca8-0756-4351-9ea6-49aebc36e6ba" providerId="ADAL" clId="{2995EEE5-097A-42E8-8083-D0DC78429C10}" dt="2024-07-27T09:31:52.773" v="237" actId="14100"/>
          <ac:spMkLst>
            <pc:docMk/>
            <pc:sldMk cId="1812775672" sldId="260"/>
            <ac:spMk id="5" creationId="{F2BE97EB-DD41-34EF-99D0-5A574D73596D}"/>
          </ac:spMkLst>
        </pc:spChg>
        <pc:spChg chg="add mod">
          <ac:chgData name="אלכסנדר פיטקין" userId="179fcca8-0756-4351-9ea6-49aebc36e6ba" providerId="ADAL" clId="{2995EEE5-097A-42E8-8083-D0DC78429C10}" dt="2024-07-27T09:45:19.438" v="383" actId="1076"/>
          <ac:spMkLst>
            <pc:docMk/>
            <pc:sldMk cId="1812775672" sldId="260"/>
            <ac:spMk id="6" creationId="{4FBEA17A-2506-9109-A87B-1E5718FF7C1E}"/>
          </ac:spMkLst>
        </pc:spChg>
        <pc:spChg chg="add mod">
          <ac:chgData name="אלכסנדר פיטקין" userId="179fcca8-0756-4351-9ea6-49aebc36e6ba" providerId="ADAL" clId="{2995EEE5-097A-42E8-8083-D0DC78429C10}" dt="2024-07-27T09:45:12.103" v="382" actId="14100"/>
          <ac:spMkLst>
            <pc:docMk/>
            <pc:sldMk cId="1812775672" sldId="260"/>
            <ac:spMk id="7" creationId="{D5ECDE4E-3236-F097-8F34-F2EC593EE238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7:44:16.490" v="4075"/>
        <pc:sldMkLst>
          <pc:docMk/>
          <pc:sldMk cId="4025020213" sldId="261"/>
        </pc:sldMkLst>
        <pc:spChg chg="mod">
          <ac:chgData name="אלכסנדר פיטקין" userId="179fcca8-0756-4351-9ea6-49aebc36e6ba" providerId="ADAL" clId="{2995EEE5-097A-42E8-8083-D0DC78429C10}" dt="2024-07-28T15:22:49.677" v="3991" actId="20577"/>
          <ac:spMkLst>
            <pc:docMk/>
            <pc:sldMk cId="4025020213" sldId="261"/>
            <ac:spMk id="2" creationId="{032D6D84-8558-4369-3048-146C7058D286}"/>
          </ac:spMkLst>
        </pc:spChg>
        <pc:spChg chg="del">
          <ac:chgData name="אלכסנדר פיטקין" userId="179fcca8-0756-4351-9ea6-49aebc36e6ba" providerId="ADAL" clId="{2995EEE5-097A-42E8-8083-D0DC78429C10}" dt="2024-07-27T09:37:52.861" v="307" actId="478"/>
          <ac:spMkLst>
            <pc:docMk/>
            <pc:sldMk cId="4025020213" sldId="261"/>
            <ac:spMk id="3" creationId="{7D531F5C-A5EC-1438-CBBF-9EE3487F7CA3}"/>
          </ac:spMkLst>
        </pc:spChg>
        <pc:spChg chg="del">
          <ac:chgData name="אלכסנדר פיטקין" userId="179fcca8-0756-4351-9ea6-49aebc36e6ba" providerId="ADAL" clId="{2995EEE5-097A-42E8-8083-D0DC78429C10}" dt="2024-07-27T09:37:51.303" v="306" actId="478"/>
          <ac:spMkLst>
            <pc:docMk/>
            <pc:sldMk cId="4025020213" sldId="261"/>
            <ac:spMk id="4" creationId="{461A3430-4C21-4837-45B6-05FEA112ABBC}"/>
          </ac:spMkLst>
        </pc:spChg>
        <pc:spChg chg="add del mod">
          <ac:chgData name="אלכסנדר פיטקין" userId="179fcca8-0756-4351-9ea6-49aebc36e6ba" providerId="ADAL" clId="{2995EEE5-097A-42E8-8083-D0DC78429C10}" dt="2024-07-27T09:37:54.542" v="308" actId="478"/>
          <ac:spMkLst>
            <pc:docMk/>
            <pc:sldMk cId="4025020213" sldId="261"/>
            <ac:spMk id="6" creationId="{0C47CC31-10E3-4CF7-D4F3-DC4777BA1B22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26:38.458" v="4061" actId="114"/>
        <pc:sldMkLst>
          <pc:docMk/>
          <pc:sldMk cId="3278927255" sldId="262"/>
        </pc:sldMkLst>
        <pc:spChg chg="mod">
          <ac:chgData name="אלכסנדר פיטקין" userId="179fcca8-0756-4351-9ea6-49aebc36e6ba" providerId="ADAL" clId="{2995EEE5-097A-42E8-8083-D0DC78429C10}" dt="2024-07-27T11:09:42.707" v="950" actId="20577"/>
          <ac:spMkLst>
            <pc:docMk/>
            <pc:sldMk cId="3278927255" sldId="262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2995EEE5-097A-42E8-8083-D0DC78429C10}" dt="2024-07-28T15:26:38.458" v="4061" actId="114"/>
          <ac:spMkLst>
            <pc:docMk/>
            <pc:sldMk cId="3278927255" sldId="262"/>
            <ac:spMk id="3" creationId="{7D531F5C-A5EC-1438-CBBF-9EE3487F7CA3}"/>
          </ac:spMkLst>
        </pc:spChg>
        <pc:spChg chg="del">
          <ac:chgData name="אלכסנדר פיטקין" userId="179fcca8-0756-4351-9ea6-49aebc36e6ba" providerId="ADAL" clId="{2995EEE5-097A-42E8-8083-D0DC78429C10}" dt="2024-07-27T09:42:03.550" v="334" actId="478"/>
          <ac:spMkLst>
            <pc:docMk/>
            <pc:sldMk cId="3278927255" sldId="262"/>
            <ac:spMk id="4" creationId="{461A3430-4C21-4837-45B6-05FEA112ABBC}"/>
          </ac:spMkLst>
        </pc:spChg>
        <pc:spChg chg="add mod">
          <ac:chgData name="אלכסנדר פיטקין" userId="179fcca8-0756-4351-9ea6-49aebc36e6ba" providerId="ADAL" clId="{2995EEE5-097A-42E8-8083-D0DC78429C10}" dt="2024-07-27T09:51:33.049" v="405" actId="1076"/>
          <ac:spMkLst>
            <pc:docMk/>
            <pc:sldMk cId="3278927255" sldId="262"/>
            <ac:spMk id="5" creationId="{65FF97B9-A44E-0E52-CFEA-F668F5393B3E}"/>
          </ac:spMkLst>
        </pc:spChg>
        <pc:picChg chg="add del mod">
          <ac:chgData name="אלכסנדר פיטקין" userId="179fcca8-0756-4351-9ea6-49aebc36e6ba" providerId="ADAL" clId="{2995EEE5-097A-42E8-8083-D0DC78429C10}" dt="2024-07-27T09:48:44.861" v="395" actId="478"/>
          <ac:picMkLst>
            <pc:docMk/>
            <pc:sldMk cId="3278927255" sldId="262"/>
            <ac:picMk id="1026" creationId="{FBAD5EAC-D7C8-0419-E5B6-CB82A0AFA15E}"/>
          </ac:picMkLst>
        </pc:picChg>
        <pc:picChg chg="add mod">
          <ac:chgData name="אלכסנדר פיטקין" userId="179fcca8-0756-4351-9ea6-49aebc36e6ba" providerId="ADAL" clId="{2995EEE5-097A-42E8-8083-D0DC78429C10}" dt="2024-07-27T09:51:38.463" v="408" actId="1076"/>
          <ac:picMkLst>
            <pc:docMk/>
            <pc:sldMk cId="3278927255" sldId="262"/>
            <ac:picMk id="1028" creationId="{40DCDA21-1DB3-B900-35D7-116A749A9A02}"/>
          </ac:picMkLst>
        </pc:picChg>
      </pc:sldChg>
      <pc:sldChg chg="addSp delSp modSp add mod or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3105444777" sldId="263"/>
        </pc:sldMkLst>
        <pc:spChg chg="mod">
          <ac:chgData name="אלכסנדר פיטקין" userId="179fcca8-0756-4351-9ea6-49aebc36e6ba" providerId="ADAL" clId="{2995EEE5-097A-42E8-8083-D0DC78429C10}" dt="2024-07-27T09:57:03.168" v="473" actId="1076"/>
          <ac:spMkLst>
            <pc:docMk/>
            <pc:sldMk cId="3105444777" sldId="263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2995EEE5-097A-42E8-8083-D0DC78429C10}" dt="2024-07-27T09:54:39.718" v="457" actId="114"/>
          <ac:spMkLst>
            <pc:docMk/>
            <pc:sldMk cId="3105444777" sldId="263"/>
            <ac:spMk id="3" creationId="{7D531F5C-A5EC-1438-CBBF-9EE3487F7CA3}"/>
          </ac:spMkLst>
        </pc:spChg>
        <pc:spChg chg="add mod">
          <ac:chgData name="אלכסנדר פיטקין" userId="179fcca8-0756-4351-9ea6-49aebc36e6ba" providerId="ADAL" clId="{2995EEE5-097A-42E8-8083-D0DC78429C10}" dt="2024-07-27T09:54:48.550" v="458" actId="114"/>
          <ac:spMkLst>
            <pc:docMk/>
            <pc:sldMk cId="3105444777" sldId="263"/>
            <ac:spMk id="4" creationId="{BF615E6B-3907-B28A-61F9-EA69F2D60381}"/>
          </ac:spMkLst>
        </pc:spChg>
        <pc:spChg chg="del">
          <ac:chgData name="אלכסנדר פיטקין" userId="179fcca8-0756-4351-9ea6-49aebc36e6ba" providerId="ADAL" clId="{2995EEE5-097A-42E8-8083-D0DC78429C10}" dt="2024-07-27T09:53:05.023" v="426" actId="478"/>
          <ac:spMkLst>
            <pc:docMk/>
            <pc:sldMk cId="3105444777" sldId="263"/>
            <ac:spMk id="5" creationId="{65FF97B9-A44E-0E52-CFEA-F668F5393B3E}"/>
          </ac:spMkLst>
        </pc:spChg>
        <pc:picChg chg="del">
          <ac:chgData name="אלכסנדר פיטקין" userId="179fcca8-0756-4351-9ea6-49aebc36e6ba" providerId="ADAL" clId="{2995EEE5-097A-42E8-8083-D0DC78429C10}" dt="2024-07-27T09:56:11.382" v="465" actId="478"/>
          <ac:picMkLst>
            <pc:docMk/>
            <pc:sldMk cId="3105444777" sldId="263"/>
            <ac:picMk id="1028" creationId="{40DCDA21-1DB3-B900-35D7-116A749A9A02}"/>
          </ac:picMkLst>
        </pc:picChg>
        <pc:picChg chg="add mod">
          <ac:chgData name="אלכסנדר פיטקין" userId="179fcca8-0756-4351-9ea6-49aebc36e6ba" providerId="ADAL" clId="{2995EEE5-097A-42E8-8083-D0DC78429C10}" dt="2024-07-27T09:57:05.341" v="474" actId="1076"/>
          <ac:picMkLst>
            <pc:docMk/>
            <pc:sldMk cId="3105444777" sldId="263"/>
            <ac:picMk id="2050" creationId="{930ED648-74C5-F44F-E65E-9CE13B8E7643}"/>
          </ac:picMkLst>
        </pc:picChg>
      </pc:sldChg>
      <pc:sldChg chg="modSp add mod modTransition">
        <pc:chgData name="אלכסנדר פיטקין" userId="179fcca8-0756-4351-9ea6-49aebc36e6ba" providerId="ADAL" clId="{2995EEE5-097A-42E8-8083-D0DC78429C10}" dt="2024-07-28T15:22:55.213" v="3995" actId="20577"/>
        <pc:sldMkLst>
          <pc:docMk/>
          <pc:sldMk cId="3658812879" sldId="264"/>
        </pc:sldMkLst>
        <pc:spChg chg="mod">
          <ac:chgData name="אלכסנדר פיטקין" userId="179fcca8-0756-4351-9ea6-49aebc36e6ba" providerId="ADAL" clId="{2995EEE5-097A-42E8-8083-D0DC78429C10}" dt="2024-07-28T15:22:55.213" v="3995" actId="20577"/>
          <ac:spMkLst>
            <pc:docMk/>
            <pc:sldMk cId="3658812879" sldId="264"/>
            <ac:spMk id="2" creationId="{032D6D84-8558-4369-3048-146C7058D286}"/>
          </ac:spMkLst>
        </pc:spChg>
      </pc:sldChg>
      <pc:sldChg chg="modSp add mod ord modTransition">
        <pc:chgData name="אלכסנדר פיטקין" userId="179fcca8-0756-4351-9ea6-49aebc36e6ba" providerId="ADAL" clId="{2995EEE5-097A-42E8-8083-D0DC78429C10}" dt="2024-07-28T15:52:12.818" v="4074" actId="20577"/>
        <pc:sldMkLst>
          <pc:docMk/>
          <pc:sldMk cId="3655315475" sldId="265"/>
        </pc:sldMkLst>
        <pc:spChg chg="mod">
          <ac:chgData name="אלכסנדר פיטקין" userId="179fcca8-0756-4351-9ea6-49aebc36e6ba" providerId="ADAL" clId="{2995EEE5-097A-42E8-8083-D0DC78429C10}" dt="2024-07-28T15:52:12.818" v="4074" actId="20577"/>
          <ac:spMkLst>
            <pc:docMk/>
            <pc:sldMk cId="3655315475" sldId="265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1878891343" sldId="266"/>
        </pc:sldMkLst>
        <pc:spChg chg="del">
          <ac:chgData name="אלכסנדר פיטקין" userId="179fcca8-0756-4351-9ea6-49aebc36e6ba" providerId="ADAL" clId="{2995EEE5-097A-42E8-8083-D0DC78429C10}" dt="2024-07-27T10:16:59.575" v="546" actId="478"/>
          <ac:spMkLst>
            <pc:docMk/>
            <pc:sldMk cId="1878891343" sldId="266"/>
            <ac:spMk id="3" creationId="{7D531F5C-A5EC-1438-CBBF-9EE3487F7CA3}"/>
          </ac:spMkLst>
        </pc:spChg>
        <pc:spChg chg="add del mod">
          <ac:chgData name="אלכסנדר פיטקין" userId="179fcca8-0756-4351-9ea6-49aebc36e6ba" providerId="ADAL" clId="{2995EEE5-097A-42E8-8083-D0DC78429C10}" dt="2024-07-27T10:18:01.087" v="561" actId="478"/>
          <ac:spMkLst>
            <pc:docMk/>
            <pc:sldMk cId="1878891343" sldId="266"/>
            <ac:spMk id="4" creationId="{ECA8CEBB-E4C3-A36E-3F24-3CD4C1A5F9DB}"/>
          </ac:spMkLst>
        </pc:spChg>
        <pc:spChg chg="del">
          <ac:chgData name="אלכסנדר פיטקין" userId="179fcca8-0756-4351-9ea6-49aebc36e6ba" providerId="ADAL" clId="{2995EEE5-097A-42E8-8083-D0DC78429C10}" dt="2024-07-27T10:17:01.285" v="547" actId="478"/>
          <ac:spMkLst>
            <pc:docMk/>
            <pc:sldMk cId="1878891343" sldId="266"/>
            <ac:spMk id="5" creationId="{F2BE97EB-DD41-34EF-99D0-5A574D73596D}"/>
          </ac:spMkLst>
        </pc:spChg>
        <pc:spChg chg="mod">
          <ac:chgData name="אלכסנדר פיטקין" userId="179fcca8-0756-4351-9ea6-49aebc36e6ba" providerId="ADAL" clId="{2995EEE5-097A-42E8-8083-D0DC78429C10}" dt="2024-07-27T10:19:24.603" v="588" actId="114"/>
          <ac:spMkLst>
            <pc:docMk/>
            <pc:sldMk cId="1878891343" sldId="266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0:15:34.342" v="545" actId="14100"/>
          <ac:spMkLst>
            <pc:docMk/>
            <pc:sldMk cId="1878891343" sldId="266"/>
            <ac:spMk id="7" creationId="{D5ECDE4E-3236-F097-8F34-F2EC593EE238}"/>
          </ac:spMkLst>
        </pc:spChg>
        <pc:spChg chg="add">
          <ac:chgData name="אלכסנדר פיטקין" userId="179fcca8-0756-4351-9ea6-49aebc36e6ba" providerId="ADAL" clId="{2995EEE5-097A-42E8-8083-D0DC78429C10}" dt="2024-07-27T10:17:17.410" v="550"/>
          <ac:spMkLst>
            <pc:docMk/>
            <pc:sldMk cId="1878891343" sldId="266"/>
            <ac:spMk id="8" creationId="{469DC96C-7D61-A171-DBC1-76C682B5DEA2}"/>
          </ac:spMkLst>
        </pc:spChg>
        <pc:spChg chg="add">
          <ac:chgData name="אלכסנדר פיטקין" userId="179fcca8-0756-4351-9ea6-49aebc36e6ba" providerId="ADAL" clId="{2995EEE5-097A-42E8-8083-D0DC78429C10}" dt="2024-07-27T10:17:25.349" v="551"/>
          <ac:spMkLst>
            <pc:docMk/>
            <pc:sldMk cId="1878891343" sldId="266"/>
            <ac:spMk id="9" creationId="{2085C37D-B655-DA3A-BED8-F4572D5317A2}"/>
          </ac:spMkLst>
        </pc:spChg>
        <pc:spChg chg="add">
          <ac:chgData name="אלכסנדר פיטקין" userId="179fcca8-0756-4351-9ea6-49aebc36e6ba" providerId="ADAL" clId="{2995EEE5-097A-42E8-8083-D0DC78429C10}" dt="2024-07-27T10:17:36.439" v="554"/>
          <ac:spMkLst>
            <pc:docMk/>
            <pc:sldMk cId="1878891343" sldId="266"/>
            <ac:spMk id="10" creationId="{F9CCA476-62B6-9E77-BCE6-7902723735CD}"/>
          </ac:spMkLst>
        </pc:spChg>
        <pc:spChg chg="add">
          <ac:chgData name="אלכסנדר פיטקין" userId="179fcca8-0756-4351-9ea6-49aebc36e6ba" providerId="ADAL" clId="{2995EEE5-097A-42E8-8083-D0DC78429C10}" dt="2024-07-27T10:17:41.927" v="555"/>
          <ac:spMkLst>
            <pc:docMk/>
            <pc:sldMk cId="1878891343" sldId="266"/>
            <ac:spMk id="11" creationId="{6AE1B4FA-0EB4-3F2C-D598-E5360B9ECBE1}"/>
          </ac:spMkLst>
        </pc:spChg>
        <pc:spChg chg="add">
          <ac:chgData name="אלכסנדר פיטקין" userId="179fcca8-0756-4351-9ea6-49aebc36e6ba" providerId="ADAL" clId="{2995EEE5-097A-42E8-8083-D0DC78429C10}" dt="2024-07-27T10:17:51.558" v="557"/>
          <ac:spMkLst>
            <pc:docMk/>
            <pc:sldMk cId="1878891343" sldId="266"/>
            <ac:spMk id="12" creationId="{4AE422B5-20D3-BD55-8DC6-B29365BBC719}"/>
          </ac:spMkLst>
        </pc:spChg>
        <pc:spChg chg="add mod">
          <ac:chgData name="אלכסנדר פיטקין" userId="179fcca8-0756-4351-9ea6-49aebc36e6ba" providerId="ADAL" clId="{2995EEE5-097A-42E8-8083-D0DC78429C10}" dt="2024-07-27T10:19:38.142" v="590" actId="1076"/>
          <ac:spMkLst>
            <pc:docMk/>
            <pc:sldMk cId="1878891343" sldId="266"/>
            <ac:spMk id="13" creationId="{F26F66F8-B128-0A50-6A1F-CFF6750D1D58}"/>
          </ac:spMkLst>
        </pc:spChg>
        <pc:picChg chg="add mod modCrop">
          <ac:chgData name="אלכסנדר פיטקין" userId="179fcca8-0756-4351-9ea6-49aebc36e6ba" providerId="ADAL" clId="{2995EEE5-097A-42E8-8083-D0DC78429C10}" dt="2024-07-27T10:20:29.982" v="602" actId="14861"/>
          <ac:picMkLst>
            <pc:docMk/>
            <pc:sldMk cId="1878891343" sldId="266"/>
            <ac:picMk id="15" creationId="{73D6C444-AFA7-324F-A105-ACBB689C4A9E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3372434043" sldId="267"/>
        </pc:sldMkLst>
        <pc:spChg chg="add">
          <ac:chgData name="אלכסנדר פיטקין" userId="179fcca8-0756-4351-9ea6-49aebc36e6ba" providerId="ADAL" clId="{2995EEE5-097A-42E8-8083-D0DC78429C10}" dt="2024-07-27T10:24:10.074" v="611"/>
          <ac:spMkLst>
            <pc:docMk/>
            <pc:sldMk cId="3372434043" sldId="267"/>
            <ac:spMk id="2" creationId="{F1CC34FC-4A29-903D-DE6E-6FF88A5262B2}"/>
          </ac:spMkLst>
        </pc:spChg>
        <pc:spChg chg="add del">
          <ac:chgData name="אלכסנדר פיטקין" userId="179fcca8-0756-4351-9ea6-49aebc36e6ba" providerId="ADAL" clId="{2995EEE5-097A-42E8-8083-D0DC78429C10}" dt="2024-07-27T10:24:19.922" v="615" actId="478"/>
          <ac:spMkLst>
            <pc:docMk/>
            <pc:sldMk cId="3372434043" sldId="267"/>
            <ac:spMk id="3" creationId="{AAFDF397-20B1-2878-7B92-7CDB1CE97A07}"/>
          </ac:spMkLst>
        </pc:spChg>
        <pc:spChg chg="add del mod">
          <ac:chgData name="אלכסנדר פיטקין" userId="179fcca8-0756-4351-9ea6-49aebc36e6ba" providerId="ADAL" clId="{2995EEE5-097A-42E8-8083-D0DC78429C10}" dt="2024-07-27T10:30:19.835" v="697" actId="114"/>
          <ac:spMkLst>
            <pc:docMk/>
            <pc:sldMk cId="3372434043" sldId="267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0:22:44.528" v="607" actId="20577"/>
          <ac:spMkLst>
            <pc:docMk/>
            <pc:sldMk cId="3372434043" sldId="267"/>
            <ac:spMk id="7" creationId="{D5ECDE4E-3236-F097-8F34-F2EC593EE238}"/>
          </ac:spMkLst>
        </pc:spChg>
        <pc:spChg chg="del">
          <ac:chgData name="אלכסנדר פיטקין" userId="179fcca8-0756-4351-9ea6-49aebc36e6ba" providerId="ADAL" clId="{2995EEE5-097A-42E8-8083-D0DC78429C10}" dt="2024-07-27T10:23:55.935" v="608" actId="478"/>
          <ac:spMkLst>
            <pc:docMk/>
            <pc:sldMk cId="3372434043" sldId="267"/>
            <ac:spMk id="13" creationId="{F26F66F8-B128-0A50-6A1F-CFF6750D1D58}"/>
          </ac:spMkLst>
        </pc:spChg>
        <pc:picChg chg="add mod modCrop">
          <ac:chgData name="אלכסנדר פיטקין" userId="179fcca8-0756-4351-9ea6-49aebc36e6ba" providerId="ADAL" clId="{2995EEE5-097A-42E8-8083-D0DC78429C10}" dt="2024-07-27T10:29:16.545" v="689" actId="1076"/>
          <ac:picMkLst>
            <pc:docMk/>
            <pc:sldMk cId="3372434043" sldId="267"/>
            <ac:picMk id="5" creationId="{F11BF77F-A9B9-CB62-9DFA-534D4EFF0443}"/>
          </ac:picMkLst>
        </pc:picChg>
        <pc:picChg chg="del">
          <ac:chgData name="אלכסנדר פיטקין" userId="179fcca8-0756-4351-9ea6-49aebc36e6ba" providerId="ADAL" clId="{2995EEE5-097A-42E8-8083-D0DC78429C10}" dt="2024-07-27T10:23:57.824" v="609" actId="478"/>
          <ac:picMkLst>
            <pc:docMk/>
            <pc:sldMk cId="3372434043" sldId="267"/>
            <ac:picMk id="15" creationId="{73D6C444-AFA7-324F-A105-ACBB689C4A9E}"/>
          </ac:picMkLst>
        </pc:picChg>
      </pc:sldChg>
      <pc:sldChg chg="addSp modSp add mo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3731793321" sldId="268"/>
        </pc:sldMkLst>
        <pc:spChg chg="add">
          <ac:chgData name="אלכסנדר פיטקין" userId="179fcca8-0756-4351-9ea6-49aebc36e6ba" providerId="ADAL" clId="{2995EEE5-097A-42E8-8083-D0DC78429C10}" dt="2024-07-27T10:35:09.027" v="702"/>
          <ac:spMkLst>
            <pc:docMk/>
            <pc:sldMk cId="3731793321" sldId="268"/>
            <ac:spMk id="2" creationId="{2A6E9BED-C3F9-05F1-E487-464CF073AA80}"/>
          </ac:spMkLst>
        </pc:spChg>
        <pc:spChg chg="add mod">
          <ac:chgData name="אלכסנדר פיטקין" userId="179fcca8-0756-4351-9ea6-49aebc36e6ba" providerId="ADAL" clId="{2995EEE5-097A-42E8-8083-D0DC78429C10}" dt="2024-07-27T10:52:00.332" v="838" actId="242"/>
          <ac:spMkLst>
            <pc:docMk/>
            <pc:sldMk cId="3731793321" sldId="268"/>
            <ac:spMk id="3" creationId="{3721530E-0760-1B9B-0785-3634512FC2AC}"/>
          </ac:spMkLst>
        </pc:spChg>
        <pc:spChg chg="mod">
          <ac:chgData name="אלכסנדר פיטקין" userId="179fcca8-0756-4351-9ea6-49aebc36e6ba" providerId="ADAL" clId="{2995EEE5-097A-42E8-8083-D0DC78429C10}" dt="2024-07-27T10:39:44.366" v="766" actId="114"/>
          <ac:spMkLst>
            <pc:docMk/>
            <pc:sldMk cId="3731793321" sldId="268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0:34:58.450" v="701"/>
          <ac:spMkLst>
            <pc:docMk/>
            <pc:sldMk cId="3731793321" sldId="268"/>
            <ac:spMk id="7" creationId="{D5ECDE4E-3236-F097-8F34-F2EC593EE238}"/>
          </ac:spMkLst>
        </pc:spChg>
        <pc:picChg chg="mod">
          <ac:chgData name="אלכסנדר פיטקין" userId="179fcca8-0756-4351-9ea6-49aebc36e6ba" providerId="ADAL" clId="{2995EEE5-097A-42E8-8083-D0DC78429C10}" dt="2024-07-27T10:39:04.355" v="761" actId="1076"/>
          <ac:picMkLst>
            <pc:docMk/>
            <pc:sldMk cId="3731793321" sldId="268"/>
            <ac:picMk id="5" creationId="{F11BF77F-A9B9-CB62-9DFA-534D4EFF0443}"/>
          </ac:picMkLst>
        </pc:picChg>
      </pc:sldChg>
      <pc:sldChg chg="modSp add mod modTransition">
        <pc:chgData name="אלכסנדר פיטקין" userId="179fcca8-0756-4351-9ea6-49aebc36e6ba" providerId="ADAL" clId="{2995EEE5-097A-42E8-8083-D0DC78429C10}" dt="2024-07-28T17:59:57.037" v="4081" actId="20577"/>
        <pc:sldMkLst>
          <pc:docMk/>
          <pc:sldMk cId="353484243" sldId="269"/>
        </pc:sldMkLst>
        <pc:spChg chg="mod">
          <ac:chgData name="אלכסנדר פיטקין" userId="179fcca8-0756-4351-9ea6-49aebc36e6ba" providerId="ADAL" clId="{2995EEE5-097A-42E8-8083-D0DC78429C10}" dt="2024-07-27T10:43:19.384" v="817" actId="1076"/>
          <ac:spMkLst>
            <pc:docMk/>
            <pc:sldMk cId="353484243" sldId="269"/>
            <ac:spMk id="3" creationId="{3721530E-0760-1B9B-0785-3634512FC2AC}"/>
          </ac:spMkLst>
        </pc:spChg>
        <pc:spChg chg="mod">
          <ac:chgData name="אלכסנדר פיטקין" userId="179fcca8-0756-4351-9ea6-49aebc36e6ba" providerId="ADAL" clId="{2995EEE5-097A-42E8-8083-D0DC78429C10}" dt="2024-07-28T17:59:57.037" v="4081" actId="20577"/>
          <ac:spMkLst>
            <pc:docMk/>
            <pc:sldMk cId="353484243" sldId="269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0:41:11.468" v="789" actId="20577"/>
          <ac:spMkLst>
            <pc:docMk/>
            <pc:sldMk cId="353484243" sldId="269"/>
            <ac:spMk id="7" creationId="{D5ECDE4E-3236-F097-8F34-F2EC593EE238}"/>
          </ac:spMkLst>
        </pc:spChg>
        <pc:picChg chg="mod">
          <ac:chgData name="אלכסנדר פיטקין" userId="179fcca8-0756-4351-9ea6-49aebc36e6ba" providerId="ADAL" clId="{2995EEE5-097A-42E8-8083-D0DC78429C10}" dt="2024-07-27T10:45:00.482" v="819" actId="14826"/>
          <ac:picMkLst>
            <pc:docMk/>
            <pc:sldMk cId="353484243" sldId="269"/>
            <ac:picMk id="5" creationId="{F11BF77F-A9B9-CB62-9DFA-534D4EFF0443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8:05:31.341" v="4085" actId="20577"/>
        <pc:sldMkLst>
          <pc:docMk/>
          <pc:sldMk cId="3780236443" sldId="270"/>
        </pc:sldMkLst>
        <pc:spChg chg="mod">
          <ac:chgData name="אלכסנדר פיטקין" userId="179fcca8-0756-4351-9ea6-49aebc36e6ba" providerId="ADAL" clId="{2995EEE5-097A-42E8-8083-D0DC78429C10}" dt="2024-07-27T11:08:30.052" v="944" actId="1076"/>
          <ac:spMkLst>
            <pc:docMk/>
            <pc:sldMk cId="3780236443" sldId="270"/>
            <ac:spMk id="3" creationId="{3721530E-0760-1B9B-0785-3634512FC2AC}"/>
          </ac:spMkLst>
        </pc:spChg>
        <pc:spChg chg="mod">
          <ac:chgData name="אלכסנדר פיטקין" userId="179fcca8-0756-4351-9ea6-49aebc36e6ba" providerId="ADAL" clId="{2995EEE5-097A-42E8-8083-D0DC78429C10}" dt="2024-07-28T18:05:31.341" v="4085" actId="20577"/>
          <ac:spMkLst>
            <pc:docMk/>
            <pc:sldMk cId="3780236443" sldId="270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0:51:14.633" v="827" actId="27636"/>
          <ac:spMkLst>
            <pc:docMk/>
            <pc:sldMk cId="3780236443" sldId="270"/>
            <ac:spMk id="7" creationId="{D5ECDE4E-3236-F097-8F34-F2EC593EE238}"/>
          </ac:spMkLst>
        </pc:spChg>
        <pc:picChg chg="add del mod modCrop">
          <ac:chgData name="אלכסנדר פיטקין" userId="179fcca8-0756-4351-9ea6-49aebc36e6ba" providerId="ADAL" clId="{2995EEE5-097A-42E8-8083-D0DC78429C10}" dt="2024-07-27T11:00:46.486" v="912" actId="478"/>
          <ac:picMkLst>
            <pc:docMk/>
            <pc:sldMk cId="3780236443" sldId="270"/>
            <ac:picMk id="4" creationId="{F6D334C1-C241-C780-2E23-B9AB039E54F5}"/>
          </ac:picMkLst>
        </pc:picChg>
        <pc:picChg chg="del">
          <ac:chgData name="אלכסנדר פיטקין" userId="179fcca8-0756-4351-9ea6-49aebc36e6ba" providerId="ADAL" clId="{2995EEE5-097A-42E8-8083-D0DC78429C10}" dt="2024-07-27T10:52:20.366" v="839" actId="478"/>
          <ac:picMkLst>
            <pc:docMk/>
            <pc:sldMk cId="3780236443" sldId="270"/>
            <ac:picMk id="5" creationId="{F11BF77F-A9B9-CB62-9DFA-534D4EFF0443}"/>
          </ac:picMkLst>
        </pc:picChg>
        <pc:picChg chg="add mod modCrop">
          <ac:chgData name="אלכסנדר פיטקין" userId="179fcca8-0756-4351-9ea6-49aebc36e6ba" providerId="ADAL" clId="{2995EEE5-097A-42E8-8083-D0DC78429C10}" dt="2024-07-27T11:01:27.378" v="925" actId="14861"/>
          <ac:picMkLst>
            <pc:docMk/>
            <pc:sldMk cId="3780236443" sldId="270"/>
            <ac:picMk id="9" creationId="{36B04F31-182A-5533-5905-5FB2C354A42D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06.664" v="4003" actId="20577"/>
        <pc:sldMkLst>
          <pc:docMk/>
          <pc:sldMk cId="1637436159" sldId="271"/>
        </pc:sldMkLst>
        <pc:spChg chg="mod">
          <ac:chgData name="אלכסנדר פיטקין" userId="179fcca8-0756-4351-9ea6-49aebc36e6ba" providerId="ADAL" clId="{2995EEE5-097A-42E8-8083-D0DC78429C10}" dt="2024-07-28T15:23:06.664" v="4003" actId="20577"/>
          <ac:spMkLst>
            <pc:docMk/>
            <pc:sldMk cId="1637436159" sldId="271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4156328972" sldId="272"/>
        </pc:sldMkLst>
        <pc:spChg chg="del">
          <ac:chgData name="אלכסנדר פיטקין" userId="179fcca8-0756-4351-9ea6-49aebc36e6ba" providerId="ADAL" clId="{2995EEE5-097A-42E8-8083-D0DC78429C10}" dt="2024-07-27T11:21:29.184" v="971" actId="478"/>
          <ac:spMkLst>
            <pc:docMk/>
            <pc:sldMk cId="4156328972" sldId="272"/>
            <ac:spMk id="3" creationId="{3721530E-0760-1B9B-0785-3634512FC2AC}"/>
          </ac:spMkLst>
        </pc:spChg>
        <pc:spChg chg="del">
          <ac:chgData name="אלכסנדר פיטקין" userId="179fcca8-0756-4351-9ea6-49aebc36e6ba" providerId="ADAL" clId="{2995EEE5-097A-42E8-8083-D0DC78429C10}" dt="2024-07-27T11:21:31.346" v="972" actId="478"/>
          <ac:spMkLst>
            <pc:docMk/>
            <pc:sldMk cId="4156328972" sldId="272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1:21:23.300" v="969"/>
          <ac:spMkLst>
            <pc:docMk/>
            <pc:sldMk cId="4156328972" sldId="272"/>
            <ac:spMk id="7" creationId="{D5ECDE4E-3236-F097-8F34-F2EC593EE238}"/>
          </ac:spMkLst>
        </pc:spChg>
        <pc:graphicFrameChg chg="add mod modGraphic">
          <ac:chgData name="אלכסנדר פיטקין" userId="179fcca8-0756-4351-9ea6-49aebc36e6ba" providerId="ADAL" clId="{2995EEE5-097A-42E8-8083-D0DC78429C10}" dt="2024-07-27T11:49:50.961" v="1037" actId="207"/>
          <ac:graphicFrameMkLst>
            <pc:docMk/>
            <pc:sldMk cId="4156328972" sldId="272"/>
            <ac:graphicFrameMk id="2" creationId="{7386134A-82E0-546D-3F75-018434872598}"/>
          </ac:graphicFrameMkLst>
        </pc:graphicFrameChg>
        <pc:graphicFrameChg chg="add del mod modGraphic">
          <ac:chgData name="אלכסנדר פיטקין" userId="179fcca8-0756-4351-9ea6-49aebc36e6ba" providerId="ADAL" clId="{2995EEE5-097A-42E8-8083-D0DC78429C10}" dt="2024-07-27T11:33:14.358" v="1016" actId="478"/>
          <ac:graphicFrameMkLst>
            <pc:docMk/>
            <pc:sldMk cId="4156328972" sldId="272"/>
            <ac:graphicFrameMk id="4" creationId="{4650FC89-10F3-2A60-8E9E-D93CD4E0D145}"/>
          </ac:graphicFrameMkLst>
        </pc:graphicFrameChg>
        <pc:picChg chg="add mod modCrop">
          <ac:chgData name="אלכסנדר פיטקין" userId="179fcca8-0756-4351-9ea6-49aebc36e6ba" providerId="ADAL" clId="{2995EEE5-097A-42E8-8083-D0DC78429C10}" dt="2024-07-27T11:49:05.073" v="1034" actId="1076"/>
          <ac:picMkLst>
            <pc:docMk/>
            <pc:sldMk cId="4156328972" sldId="272"/>
            <ac:picMk id="8" creationId="{54E92BAC-4BDF-603F-3E4F-22484BCE852C}"/>
          </ac:picMkLst>
        </pc:picChg>
        <pc:picChg chg="del">
          <ac:chgData name="אלכסנדר פיטקין" userId="179fcca8-0756-4351-9ea6-49aebc36e6ba" providerId="ADAL" clId="{2995EEE5-097A-42E8-8083-D0DC78429C10}" dt="2024-07-27T11:21:24.669" v="970" actId="478"/>
          <ac:picMkLst>
            <pc:docMk/>
            <pc:sldMk cId="4156328972" sldId="272"/>
            <ac:picMk id="9" creationId="{36B04F31-182A-5533-5905-5FB2C354A42D}"/>
          </ac:picMkLst>
        </pc:picChg>
      </pc:sldChg>
      <pc:sldChg chg="delSp modSp add mo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2595060074" sldId="273"/>
        </pc:sldMkLst>
        <pc:spChg chg="mod">
          <ac:chgData name="אלכסנדר פיטקין" userId="179fcca8-0756-4351-9ea6-49aebc36e6ba" providerId="ADAL" clId="{2995EEE5-097A-42E8-8083-D0DC78429C10}" dt="2024-07-27T11:50:18.324" v="1041"/>
          <ac:spMkLst>
            <pc:docMk/>
            <pc:sldMk cId="2595060074" sldId="273"/>
            <ac:spMk id="7" creationId="{D5ECDE4E-3236-F097-8F34-F2EC593EE238}"/>
          </ac:spMkLst>
        </pc:spChg>
        <pc:graphicFrameChg chg="mod modGraphic">
          <ac:chgData name="אלכסנדר פיטקין" userId="179fcca8-0756-4351-9ea6-49aebc36e6ba" providerId="ADAL" clId="{2995EEE5-097A-42E8-8083-D0DC78429C10}" dt="2024-07-27T11:58:46.972" v="1124" actId="1076"/>
          <ac:graphicFrameMkLst>
            <pc:docMk/>
            <pc:sldMk cId="2595060074" sldId="273"/>
            <ac:graphicFrameMk id="2" creationId="{7386134A-82E0-546D-3F75-018434872598}"/>
          </ac:graphicFrameMkLst>
        </pc:graphicFrameChg>
        <pc:picChg chg="del">
          <ac:chgData name="אלכסנדר פיטקין" userId="179fcca8-0756-4351-9ea6-49aebc36e6ba" providerId="ADAL" clId="{2995EEE5-097A-42E8-8083-D0DC78429C10}" dt="2024-07-27T11:54:51.589" v="1058" actId="478"/>
          <ac:picMkLst>
            <pc:docMk/>
            <pc:sldMk cId="2595060074" sldId="273"/>
            <ac:picMk id="8" creationId="{54E92BAC-4BDF-603F-3E4F-22484BCE852C}"/>
          </ac:picMkLst>
        </pc:picChg>
      </pc:sldChg>
      <pc:sldChg chg="addSp delSp modSp add mod or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3646109716" sldId="274"/>
        </pc:sldMkLst>
        <pc:spChg chg="mod">
          <ac:chgData name="אלכסנדר פיטקין" userId="179fcca8-0756-4351-9ea6-49aebc36e6ba" providerId="ADAL" clId="{2995EEE5-097A-42E8-8083-D0DC78429C10}" dt="2024-07-27T11:59:23.128" v="1130"/>
          <ac:spMkLst>
            <pc:docMk/>
            <pc:sldMk cId="3646109716" sldId="274"/>
            <ac:spMk id="7" creationId="{D5ECDE4E-3236-F097-8F34-F2EC593EE238}"/>
          </ac:spMkLst>
        </pc:spChg>
        <pc:graphicFrameChg chg="mod modGraphic">
          <ac:chgData name="אלכסנדר פיטקין" userId="179fcca8-0756-4351-9ea6-49aebc36e6ba" providerId="ADAL" clId="{2995EEE5-097A-42E8-8083-D0DC78429C10}" dt="2024-07-27T12:07:28.392" v="1179" actId="1076"/>
          <ac:graphicFrameMkLst>
            <pc:docMk/>
            <pc:sldMk cId="3646109716" sldId="274"/>
            <ac:graphicFrameMk id="2" creationId="{7386134A-82E0-546D-3F75-018434872598}"/>
          </ac:graphicFrameMkLst>
        </pc:graphicFrameChg>
        <pc:picChg chg="add del mod">
          <ac:chgData name="אלכסנדר פיטקין" userId="179fcca8-0756-4351-9ea6-49aebc36e6ba" providerId="ADAL" clId="{2995EEE5-097A-42E8-8083-D0DC78429C10}" dt="2024-07-27T12:06:04.246" v="1161" actId="478"/>
          <ac:picMkLst>
            <pc:docMk/>
            <pc:sldMk cId="3646109716" sldId="274"/>
            <ac:picMk id="4" creationId="{8E111A7D-6617-4C36-4FEE-A740B3FC7B2D}"/>
          </ac:picMkLst>
        </pc:picChg>
        <pc:picChg chg="del">
          <ac:chgData name="אלכסנדר פיטקין" userId="179fcca8-0756-4351-9ea6-49aebc36e6ba" providerId="ADAL" clId="{2995EEE5-097A-42E8-8083-D0DC78429C10}" dt="2024-07-27T11:59:24.358" v="1131" actId="478"/>
          <ac:picMkLst>
            <pc:docMk/>
            <pc:sldMk cId="3646109716" sldId="274"/>
            <ac:picMk id="8" creationId="{54E92BAC-4BDF-603F-3E4F-22484BCE852C}"/>
          </ac:picMkLst>
        </pc:picChg>
        <pc:picChg chg="add mod">
          <ac:chgData name="אלכסנדר פיטקין" userId="179fcca8-0756-4351-9ea6-49aebc36e6ba" providerId="ADAL" clId="{2995EEE5-097A-42E8-8083-D0DC78429C10}" dt="2024-07-27T12:07:20.569" v="1178" actId="1076"/>
          <ac:picMkLst>
            <pc:docMk/>
            <pc:sldMk cId="3646109716" sldId="274"/>
            <ac:picMk id="6146" creationId="{93B48441-A335-ABC9-2B4F-C17EAB9E18FD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12.244" v="4006" actId="20577"/>
        <pc:sldMkLst>
          <pc:docMk/>
          <pc:sldMk cId="3321620360" sldId="275"/>
        </pc:sldMkLst>
        <pc:spChg chg="mod">
          <ac:chgData name="אלכסנדר פיטקין" userId="179fcca8-0756-4351-9ea6-49aebc36e6ba" providerId="ADAL" clId="{2995EEE5-097A-42E8-8083-D0DC78429C10}" dt="2024-07-28T15:23:12.244" v="4006" actId="20577"/>
          <ac:spMkLst>
            <pc:docMk/>
            <pc:sldMk cId="3321620360" sldId="275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8:19:31.635" v="4088" actId="20577"/>
        <pc:sldMkLst>
          <pc:docMk/>
          <pc:sldMk cId="4007838917" sldId="276"/>
        </pc:sldMkLst>
        <pc:spChg chg="add del">
          <ac:chgData name="אלכסנדר פיטקין" userId="179fcca8-0756-4351-9ea6-49aebc36e6ba" providerId="ADAL" clId="{2995EEE5-097A-42E8-8083-D0DC78429C10}" dt="2024-07-27T12:56:19.698" v="1230" actId="22"/>
          <ac:spMkLst>
            <pc:docMk/>
            <pc:sldMk cId="4007838917" sldId="276"/>
            <ac:spMk id="4" creationId="{70D35D9B-C7A5-D4A1-78AA-2547BD3EC61D}"/>
          </ac:spMkLst>
        </pc:spChg>
        <pc:spChg chg="add mod">
          <ac:chgData name="אלכסנדר פיטקין" userId="179fcca8-0756-4351-9ea6-49aebc36e6ba" providerId="ADAL" clId="{2995EEE5-097A-42E8-8083-D0DC78429C10}" dt="2024-07-27T13:17:51.699" v="1304" actId="1076"/>
          <ac:spMkLst>
            <pc:docMk/>
            <pc:sldMk cId="4007838917" sldId="276"/>
            <ac:spMk id="5" creationId="{C0EBF4C7-2461-D135-612A-427D20B0B1DC}"/>
          </ac:spMkLst>
        </pc:spChg>
        <pc:spChg chg="add mod">
          <ac:chgData name="אלכסנדר פיטקין" userId="179fcca8-0756-4351-9ea6-49aebc36e6ba" providerId="ADAL" clId="{2995EEE5-097A-42E8-8083-D0DC78429C10}" dt="2024-07-28T18:19:31.635" v="4088" actId="20577"/>
          <ac:spMkLst>
            <pc:docMk/>
            <pc:sldMk cId="4007838917" sldId="276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7T13:09:49.071" v="1254" actId="20577"/>
          <ac:spMkLst>
            <pc:docMk/>
            <pc:sldMk cId="4007838917" sldId="276"/>
            <ac:spMk id="7" creationId="{D5ECDE4E-3236-F097-8F34-F2EC593EE238}"/>
          </ac:spMkLst>
        </pc:spChg>
        <pc:graphicFrameChg chg="del modGraphic">
          <ac:chgData name="אלכסנדר פיטקין" userId="179fcca8-0756-4351-9ea6-49aebc36e6ba" providerId="ADAL" clId="{2995EEE5-097A-42E8-8083-D0DC78429C10}" dt="2024-07-27T12:55:53.548" v="1225" actId="478"/>
          <ac:graphicFrameMkLst>
            <pc:docMk/>
            <pc:sldMk cId="4007838917" sldId="276"/>
            <ac:graphicFrameMk id="2" creationId="{7386134A-82E0-546D-3F75-018434872598}"/>
          </ac:graphicFrameMkLst>
        </pc:graphicFrameChg>
        <pc:picChg chg="del">
          <ac:chgData name="אלכסנדר פיטקין" userId="179fcca8-0756-4351-9ea6-49aebc36e6ba" providerId="ADAL" clId="{2995EEE5-097A-42E8-8083-D0DC78429C10}" dt="2024-07-27T12:55:55.589" v="1226" actId="478"/>
          <ac:picMkLst>
            <pc:docMk/>
            <pc:sldMk cId="4007838917" sldId="276"/>
            <ac:picMk id="6146" creationId="{93B48441-A335-ABC9-2B4F-C17EAB9E18FD}"/>
          </ac:picMkLst>
        </pc:picChg>
        <pc:picChg chg="add del mod">
          <ac:chgData name="אלכסנדר פיטקין" userId="179fcca8-0756-4351-9ea6-49aebc36e6ba" providerId="ADAL" clId="{2995EEE5-097A-42E8-8083-D0DC78429C10}" dt="2024-07-27T13:09:31.903" v="1241" actId="478"/>
          <ac:picMkLst>
            <pc:docMk/>
            <pc:sldMk cId="4007838917" sldId="276"/>
            <ac:picMk id="7170" creationId="{C0D467E4-B07A-6A76-0A4C-9D66E8C4C2B3}"/>
          </ac:picMkLst>
        </pc:picChg>
        <pc:picChg chg="add mod">
          <ac:chgData name="אלכסנדר פיטקין" userId="179fcca8-0756-4351-9ea6-49aebc36e6ba" providerId="ADAL" clId="{2995EEE5-097A-42E8-8083-D0DC78429C10}" dt="2024-07-27T13:17:45.878" v="1303" actId="1076"/>
          <ac:picMkLst>
            <pc:docMk/>
            <pc:sldMk cId="4007838917" sldId="276"/>
            <ac:picMk id="7172" creationId="{9103FB57-8B7F-3C6D-34FD-64816812B760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18.431" v="4014" actId="20577"/>
        <pc:sldMkLst>
          <pc:docMk/>
          <pc:sldMk cId="1650323743" sldId="277"/>
        </pc:sldMkLst>
        <pc:spChg chg="mod">
          <ac:chgData name="אלכסנדר פיטקין" userId="179fcca8-0756-4351-9ea6-49aebc36e6ba" providerId="ADAL" clId="{2995EEE5-097A-42E8-8083-D0DC78429C10}" dt="2024-07-28T15:23:18.431" v="4014" actId="20577"/>
          <ac:spMkLst>
            <pc:docMk/>
            <pc:sldMk cId="1650323743" sldId="277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4130103129" sldId="278"/>
        </pc:sldMkLst>
        <pc:spChg chg="mod">
          <ac:chgData name="אלכסנדר פיטקין" userId="179fcca8-0756-4351-9ea6-49aebc36e6ba" providerId="ADAL" clId="{2995EEE5-097A-42E8-8083-D0DC78429C10}" dt="2024-07-27T13:24:32.366" v="1353" actId="114"/>
          <ac:spMkLst>
            <pc:docMk/>
            <pc:sldMk cId="4130103129" sldId="278"/>
            <ac:spMk id="5" creationId="{C0EBF4C7-2461-D135-612A-427D20B0B1DC}"/>
          </ac:spMkLst>
        </pc:spChg>
        <pc:spChg chg="del">
          <ac:chgData name="אלכסנדר פיטקין" userId="179fcca8-0756-4351-9ea6-49aebc36e6ba" providerId="ADAL" clId="{2995EEE5-097A-42E8-8083-D0DC78429C10}" dt="2024-07-27T13:21:45.377" v="1334" actId="478"/>
          <ac:spMkLst>
            <pc:docMk/>
            <pc:sldMk cId="4130103129" sldId="278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7T13:19:05.989" v="1330" actId="20577"/>
          <ac:spMkLst>
            <pc:docMk/>
            <pc:sldMk cId="4130103129" sldId="278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7T13:18:54.167" v="1308" actId="478"/>
          <ac:picMkLst>
            <pc:docMk/>
            <pc:sldMk cId="4130103129" sldId="278"/>
            <ac:picMk id="7172" creationId="{9103FB57-8B7F-3C6D-34FD-64816812B760}"/>
          </ac:picMkLst>
        </pc:picChg>
        <pc:picChg chg="add mod">
          <ac:chgData name="אלכסנדר פיטקין" userId="179fcca8-0756-4351-9ea6-49aebc36e6ba" providerId="ADAL" clId="{2995EEE5-097A-42E8-8083-D0DC78429C10}" dt="2024-07-27T13:23:56.345" v="1349" actId="1076"/>
          <ac:picMkLst>
            <pc:docMk/>
            <pc:sldMk cId="4130103129" sldId="278"/>
            <ac:picMk id="8194" creationId="{C155960B-D0D2-0ED1-FCD5-1232EBC030F5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4118985806" sldId="279"/>
        </pc:sldMkLst>
        <pc:spChg chg="add">
          <ac:chgData name="אלכסנדר פיטקין" userId="179fcca8-0756-4351-9ea6-49aebc36e6ba" providerId="ADAL" clId="{2995EEE5-097A-42E8-8083-D0DC78429C10}" dt="2024-07-27T13:29:58.677" v="1400"/>
          <ac:spMkLst>
            <pc:docMk/>
            <pc:sldMk cId="4118985806" sldId="279"/>
            <ac:spMk id="2" creationId="{343CACB6-1BA5-148F-1253-FA5CCFBD2E0C}"/>
          </ac:spMkLst>
        </pc:spChg>
        <pc:spChg chg="add">
          <ac:chgData name="אלכסנדר פיטקין" userId="179fcca8-0756-4351-9ea6-49aebc36e6ba" providerId="ADAL" clId="{2995EEE5-097A-42E8-8083-D0DC78429C10}" dt="2024-07-27T13:30:14.246" v="1401"/>
          <ac:spMkLst>
            <pc:docMk/>
            <pc:sldMk cId="4118985806" sldId="279"/>
            <ac:spMk id="3" creationId="{5F1CD969-2F92-6087-203A-756EBC6C196A}"/>
          </ac:spMkLst>
        </pc:spChg>
        <pc:spChg chg="add">
          <ac:chgData name="אלכסנדר פיטקין" userId="179fcca8-0756-4351-9ea6-49aebc36e6ba" providerId="ADAL" clId="{2995EEE5-097A-42E8-8083-D0DC78429C10}" dt="2024-07-27T13:30:17.016" v="1403"/>
          <ac:spMkLst>
            <pc:docMk/>
            <pc:sldMk cId="4118985806" sldId="279"/>
            <ac:spMk id="4" creationId="{7DBE746A-12DC-7C65-3BE8-08BC4BE28176}"/>
          </ac:spMkLst>
        </pc:spChg>
        <pc:spChg chg="mod">
          <ac:chgData name="אלכסנדר פיטקין" userId="179fcca8-0756-4351-9ea6-49aebc36e6ba" providerId="ADAL" clId="{2995EEE5-097A-42E8-8083-D0DC78429C10}" dt="2024-07-27T13:32:28.548" v="1440" actId="14100"/>
          <ac:spMkLst>
            <pc:docMk/>
            <pc:sldMk cId="4118985806" sldId="279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7T13:32:06.117" v="1436" actId="114"/>
          <ac:spMkLst>
            <pc:docMk/>
            <pc:sldMk cId="4118985806" sldId="279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7T13:29:12.633" v="1392" actId="20577"/>
          <ac:spMkLst>
            <pc:docMk/>
            <pc:sldMk cId="4118985806" sldId="279"/>
            <ac:spMk id="7" creationId="{D5ECDE4E-3236-F097-8F34-F2EC593EE238}"/>
          </ac:spMkLst>
        </pc:spChg>
        <pc:spChg chg="add">
          <ac:chgData name="אלכסנדר פיטקין" userId="179fcca8-0756-4351-9ea6-49aebc36e6ba" providerId="ADAL" clId="{2995EEE5-097A-42E8-8083-D0DC78429C10}" dt="2024-07-27T13:30:26.822" v="1410"/>
          <ac:spMkLst>
            <pc:docMk/>
            <pc:sldMk cId="4118985806" sldId="279"/>
            <ac:spMk id="8" creationId="{20E55B02-9D9D-738D-10C5-979F23DF3CD2}"/>
          </ac:spMkLst>
        </pc:spChg>
        <pc:picChg chg="del">
          <ac:chgData name="אלכסנדר פיטקין" userId="179fcca8-0756-4351-9ea6-49aebc36e6ba" providerId="ADAL" clId="{2995EEE5-097A-42E8-8083-D0DC78429C10}" dt="2024-07-27T13:30:41.183" v="1414" actId="478"/>
          <ac:picMkLst>
            <pc:docMk/>
            <pc:sldMk cId="4118985806" sldId="279"/>
            <ac:picMk id="7172" creationId="{9103FB57-8B7F-3C6D-34FD-64816812B760}"/>
          </ac:picMkLst>
        </pc:picChg>
        <pc:picChg chg="add mod">
          <ac:chgData name="אלכסנדר פיטקין" userId="179fcca8-0756-4351-9ea6-49aebc36e6ba" providerId="ADAL" clId="{2995EEE5-097A-42E8-8083-D0DC78429C10}" dt="2024-07-27T13:33:13.752" v="1446" actId="14861"/>
          <ac:picMkLst>
            <pc:docMk/>
            <pc:sldMk cId="4118985806" sldId="279"/>
            <ac:picMk id="9222" creationId="{B9430F71-04A8-3199-621F-F507090208C0}"/>
          </ac:picMkLst>
        </pc:picChg>
      </pc:sldChg>
      <pc:sldChg chg="addSp modSp add mod modTransition">
        <pc:chgData name="אלכסנדר פיטקין" userId="179fcca8-0756-4351-9ea6-49aebc36e6ba" providerId="ADAL" clId="{2995EEE5-097A-42E8-8083-D0DC78429C10}" dt="2024-07-28T15:24:42.260" v="4049" actId="1076"/>
        <pc:sldMkLst>
          <pc:docMk/>
          <pc:sldMk cId="3535534745" sldId="280"/>
        </pc:sldMkLst>
        <pc:spChg chg="add">
          <ac:chgData name="אלכסנדר פיטקין" userId="179fcca8-0756-4351-9ea6-49aebc36e6ba" providerId="ADAL" clId="{2995EEE5-097A-42E8-8083-D0DC78429C10}" dt="2024-07-27T13:37:29.076" v="1465"/>
          <ac:spMkLst>
            <pc:docMk/>
            <pc:sldMk cId="3535534745" sldId="280"/>
            <ac:spMk id="2" creationId="{EEA9C2E3-2BD3-222A-DF85-7D7EA96046FA}"/>
          </ac:spMkLst>
        </pc:spChg>
        <pc:spChg chg="mod">
          <ac:chgData name="אלכסנדר פיטקין" userId="179fcca8-0756-4351-9ea6-49aebc36e6ba" providerId="ADAL" clId="{2995EEE5-097A-42E8-8083-D0DC78429C10}" dt="2024-07-27T13:36:03.253" v="1464" actId="20577"/>
          <ac:spMkLst>
            <pc:docMk/>
            <pc:sldMk cId="3535534745" sldId="280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7T13:39:31.921" v="1483" actId="114"/>
          <ac:spMkLst>
            <pc:docMk/>
            <pc:sldMk cId="3535534745" sldId="280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7T13:34:56.520" v="1454" actId="20577"/>
          <ac:spMkLst>
            <pc:docMk/>
            <pc:sldMk cId="3535534745" sldId="280"/>
            <ac:spMk id="7" creationId="{D5ECDE4E-3236-F097-8F34-F2EC593EE238}"/>
          </ac:spMkLst>
        </pc:spChg>
        <pc:picChg chg="mod">
          <ac:chgData name="אלכסנדר פיטקין" userId="179fcca8-0756-4351-9ea6-49aebc36e6ba" providerId="ADAL" clId="{2995EEE5-097A-42E8-8083-D0DC78429C10}" dt="2024-07-28T15:24:42.260" v="4049" actId="1076"/>
          <ac:picMkLst>
            <pc:docMk/>
            <pc:sldMk cId="3535534745" sldId="280"/>
            <ac:picMk id="9222" creationId="{B9430F71-04A8-3199-621F-F507090208C0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8:27:21.579" v="4089" actId="20577"/>
        <pc:sldMkLst>
          <pc:docMk/>
          <pc:sldMk cId="2076375494" sldId="281"/>
        </pc:sldMkLst>
        <pc:spChg chg="add del mod">
          <ac:chgData name="אלכסנדר פיטקין" userId="179fcca8-0756-4351-9ea6-49aebc36e6ba" providerId="ADAL" clId="{2995EEE5-097A-42E8-8083-D0DC78429C10}" dt="2024-07-28T07:52:45.255" v="1550" actId="14100"/>
          <ac:spMkLst>
            <pc:docMk/>
            <pc:sldMk cId="2076375494" sldId="281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8:27:21.579" v="4089" actId="20577"/>
          <ac:spMkLst>
            <pc:docMk/>
            <pc:sldMk cId="2076375494" sldId="281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8T07:37:37.778" v="1511" actId="20577"/>
          <ac:spMkLst>
            <pc:docMk/>
            <pc:sldMk cId="2076375494" sldId="281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07:53:53.211" v="1565" actId="1076"/>
          <ac:picMkLst>
            <pc:docMk/>
            <pc:sldMk cId="2076375494" sldId="281"/>
            <ac:picMk id="1026" creationId="{3B78B79A-5931-EF8C-7C8A-898700F9EBD0}"/>
          </ac:picMkLst>
        </pc:picChg>
        <pc:picChg chg="del">
          <ac:chgData name="אלכסנדר פיטקין" userId="179fcca8-0756-4351-9ea6-49aebc36e6ba" providerId="ADAL" clId="{2995EEE5-097A-42E8-8083-D0DC78429C10}" dt="2024-07-28T07:37:52.249" v="1512" actId="478"/>
          <ac:picMkLst>
            <pc:docMk/>
            <pc:sldMk cId="2076375494" sldId="281"/>
            <ac:picMk id="9222" creationId="{B9430F71-04A8-3199-621F-F507090208C0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8:28:56.615" v="4094" actId="1076"/>
        <pc:sldMkLst>
          <pc:docMk/>
          <pc:sldMk cId="3239844871" sldId="282"/>
        </pc:sldMkLst>
        <pc:spChg chg="add mod">
          <ac:chgData name="אלכסנדר פיטקין" userId="179fcca8-0756-4351-9ea6-49aebc36e6ba" providerId="ADAL" clId="{2995EEE5-097A-42E8-8083-D0DC78429C10}" dt="2024-07-28T08:48:31.270" v="2066" actId="1076"/>
          <ac:spMkLst>
            <pc:docMk/>
            <pc:sldMk cId="3239844871" sldId="282"/>
            <ac:spMk id="3" creationId="{55FD25FD-5E1B-EDFD-8344-0EC56BBD401A}"/>
          </ac:spMkLst>
        </pc:spChg>
        <pc:spChg chg="mod">
          <ac:chgData name="אלכסנדר פיטקין" userId="179fcca8-0756-4351-9ea6-49aebc36e6ba" providerId="ADAL" clId="{2995EEE5-097A-42E8-8083-D0DC78429C10}" dt="2024-07-28T08:58:58.549" v="2136" actId="207"/>
          <ac:spMkLst>
            <pc:docMk/>
            <pc:sldMk cId="3239844871" sldId="282"/>
            <ac:spMk id="5" creationId="{C0EBF4C7-2461-D135-612A-427D20B0B1DC}"/>
          </ac:spMkLst>
        </pc:spChg>
        <pc:spChg chg="del">
          <ac:chgData name="אלכסנדר פיטקין" userId="179fcca8-0756-4351-9ea6-49aebc36e6ba" providerId="ADAL" clId="{2995EEE5-097A-42E8-8083-D0DC78429C10}" dt="2024-07-28T08:38:37.774" v="1853" actId="478"/>
          <ac:spMkLst>
            <pc:docMk/>
            <pc:sldMk cId="3239844871" sldId="282"/>
            <ac:spMk id="6" creationId="{E90D3733-3800-E568-9256-BDBE7AB1A17B}"/>
          </ac:spMkLst>
        </pc:spChg>
        <pc:spChg chg="add mod">
          <ac:chgData name="אלכסנדר פיטקין" userId="179fcca8-0756-4351-9ea6-49aebc36e6ba" providerId="ADAL" clId="{2995EEE5-097A-42E8-8083-D0DC78429C10}" dt="2024-07-28T18:28:56.615" v="4094" actId="1076"/>
          <ac:spMkLst>
            <pc:docMk/>
            <pc:sldMk cId="3239844871" sldId="282"/>
            <ac:spMk id="6" creationId="{EE6A285F-CAE2-517C-6BBE-6D34230C0DB9}"/>
          </ac:spMkLst>
        </pc:spChg>
        <pc:spChg chg="mod">
          <ac:chgData name="אלכסנדר פיטקין" userId="179fcca8-0756-4351-9ea6-49aebc36e6ba" providerId="ADAL" clId="{2995EEE5-097A-42E8-8083-D0DC78429C10}" dt="2024-07-28T07:54:33.580" v="1576" actId="20577"/>
          <ac:spMkLst>
            <pc:docMk/>
            <pc:sldMk cId="3239844871" sldId="282"/>
            <ac:spMk id="7" creationId="{D5ECDE4E-3236-F097-8F34-F2EC593EE238}"/>
          </ac:spMkLst>
        </pc:spChg>
        <pc:spChg chg="add mod">
          <ac:chgData name="אלכסנדר פיטקין" userId="179fcca8-0756-4351-9ea6-49aebc36e6ba" providerId="ADAL" clId="{2995EEE5-097A-42E8-8083-D0DC78429C10}" dt="2024-07-28T08:46:28.242" v="2048" actId="1076"/>
          <ac:spMkLst>
            <pc:docMk/>
            <pc:sldMk cId="3239844871" sldId="282"/>
            <ac:spMk id="8" creationId="{F7BE567E-C2AC-ACFD-A627-CA7DEAA6761D}"/>
          </ac:spMkLst>
        </pc:spChg>
        <pc:graphicFrameChg chg="add mod modGraphic">
          <ac:chgData name="אלכסנדר פיטקין" userId="179fcca8-0756-4351-9ea6-49aebc36e6ba" providerId="ADAL" clId="{2995EEE5-097A-42E8-8083-D0DC78429C10}" dt="2024-07-28T08:48:31.270" v="2066" actId="1076"/>
          <ac:graphicFrameMkLst>
            <pc:docMk/>
            <pc:sldMk cId="3239844871" sldId="282"/>
            <ac:graphicFrameMk id="2" creationId="{C25D4F77-3916-9447-3CFD-0DB6CCC31C68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46:28.242" v="2048" actId="1076"/>
          <ac:graphicFrameMkLst>
            <pc:docMk/>
            <pc:sldMk cId="3239844871" sldId="282"/>
            <ac:graphicFrameMk id="4" creationId="{47FC5290-7E17-CAFD-43D8-60ACD1A1F9E4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54:56.190" v="2110" actId="1076"/>
          <ac:graphicFrameMkLst>
            <pc:docMk/>
            <pc:sldMk cId="3239844871" sldId="282"/>
            <ac:graphicFrameMk id="9" creationId="{50EAB00C-0419-1A40-F149-686DF2101BE9}"/>
          </ac:graphicFrameMkLst>
        </pc:graphicFrameChg>
        <pc:graphicFrameChg chg="add mod">
          <ac:chgData name="אלכסנדר פיטקין" userId="179fcca8-0756-4351-9ea6-49aebc36e6ba" providerId="ADAL" clId="{2995EEE5-097A-42E8-8083-D0DC78429C10}" dt="2024-07-28T08:51:15.119" v="2076"/>
          <ac:graphicFrameMkLst>
            <pc:docMk/>
            <pc:sldMk cId="3239844871" sldId="282"/>
            <ac:graphicFrameMk id="12" creationId="{A4E07641-5AC1-7F46-F62A-530CADAF5444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55:42.822" v="2118" actId="1037"/>
          <ac:graphicFrameMkLst>
            <pc:docMk/>
            <pc:sldMk cId="3239844871" sldId="282"/>
            <ac:graphicFrameMk id="13" creationId="{08CB478C-38FB-8C4A-0EC5-1819D6B6D63E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55:46.197" v="2119" actId="1037"/>
          <ac:graphicFrameMkLst>
            <pc:docMk/>
            <pc:sldMk cId="3239844871" sldId="282"/>
            <ac:graphicFrameMk id="14" creationId="{7840332C-98A6-B80D-D5F5-8E30B445B308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56:53.303" v="2135" actId="14100"/>
          <ac:graphicFrameMkLst>
            <pc:docMk/>
            <pc:sldMk cId="3239844871" sldId="282"/>
            <ac:graphicFrameMk id="15" creationId="{1A3A6A78-3D98-0494-807B-304DF9BB81AE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56:41.722" v="2133" actId="14100"/>
          <ac:graphicFrameMkLst>
            <pc:docMk/>
            <pc:sldMk cId="3239844871" sldId="282"/>
            <ac:graphicFrameMk id="16" creationId="{EC159819-C966-9F03-12D0-BE4351CBA9BB}"/>
          </ac:graphicFrameMkLst>
        </pc:graphicFrameChg>
        <pc:picChg chg="del">
          <ac:chgData name="אלכסנדר פיטקין" userId="179fcca8-0756-4351-9ea6-49aebc36e6ba" providerId="ADAL" clId="{2995EEE5-097A-42E8-8083-D0DC78429C10}" dt="2024-07-28T08:38:35.427" v="1852" actId="478"/>
          <ac:picMkLst>
            <pc:docMk/>
            <pc:sldMk cId="3239844871" sldId="282"/>
            <ac:picMk id="1026" creationId="{3B78B79A-5931-EF8C-7C8A-898700F9EBD0}"/>
          </ac:picMkLst>
        </pc:picChg>
        <pc:cxnChg chg="add mod">
          <ac:chgData name="אלכסנדר פיטקין" userId="179fcca8-0756-4351-9ea6-49aebc36e6ba" providerId="ADAL" clId="{2995EEE5-097A-42E8-8083-D0DC78429C10}" dt="2024-07-28T08:48:21.707" v="2065" actId="208"/>
          <ac:cxnSpMkLst>
            <pc:docMk/>
            <pc:sldMk cId="3239844871" sldId="282"/>
            <ac:cxnSpMk id="11" creationId="{C17B78F6-1407-A66B-2E8A-646106A34AF6}"/>
          </ac:cxnSpMkLst>
        </pc:cxnChg>
      </pc:sldChg>
      <pc:sldChg chg="addSp delSp modSp add mod ord modTransition">
        <pc:chgData name="אלכסנדר פיטקין" userId="179fcca8-0756-4351-9ea6-49aebc36e6ba" providerId="ADAL" clId="{2995EEE5-097A-42E8-8083-D0DC78429C10}" dt="2024-07-28T15:26:01.519" v="4055" actId="114"/>
        <pc:sldMkLst>
          <pc:docMk/>
          <pc:sldMk cId="42001752" sldId="283"/>
        </pc:sldMkLst>
        <pc:spChg chg="add">
          <ac:chgData name="אלכסנדר פיטקין" userId="179fcca8-0756-4351-9ea6-49aebc36e6ba" providerId="ADAL" clId="{2995EEE5-097A-42E8-8083-D0DC78429C10}" dt="2024-07-28T07:59:34.354" v="1624"/>
          <ac:spMkLst>
            <pc:docMk/>
            <pc:sldMk cId="42001752" sldId="283"/>
            <ac:spMk id="2" creationId="{927AB0E4-E633-0DE2-26F8-479EB3E48E7C}"/>
          </ac:spMkLst>
        </pc:spChg>
        <pc:spChg chg="del mod">
          <ac:chgData name="אלכסנדר פיטקין" userId="179fcca8-0756-4351-9ea6-49aebc36e6ba" providerId="ADAL" clId="{2995EEE5-097A-42E8-8083-D0DC78429C10}" dt="2024-07-28T08:35:18.986" v="1844" actId="478"/>
          <ac:spMkLst>
            <pc:docMk/>
            <pc:sldMk cId="42001752" sldId="283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5:26:01.519" v="4055" actId="114"/>
          <ac:spMkLst>
            <pc:docMk/>
            <pc:sldMk cId="42001752" sldId="283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8T08:22:06.452" v="1694" actId="1036"/>
          <ac:spMkLst>
            <pc:docMk/>
            <pc:sldMk cId="42001752" sldId="283"/>
            <ac:spMk id="7" creationId="{D5ECDE4E-3236-F097-8F34-F2EC593EE238}"/>
          </ac:spMkLst>
        </pc:spChg>
        <pc:spChg chg="add">
          <ac:chgData name="אלכסנדר פיטקין" userId="179fcca8-0756-4351-9ea6-49aebc36e6ba" providerId="ADAL" clId="{2995EEE5-097A-42E8-8083-D0DC78429C10}" dt="2024-07-28T08:16:33.144" v="1673"/>
          <ac:spMkLst>
            <pc:docMk/>
            <pc:sldMk cId="42001752" sldId="283"/>
            <ac:spMk id="8" creationId="{83DAEC59-3931-97BE-153A-00E290B9EA53}"/>
          </ac:spMkLst>
        </pc:spChg>
        <pc:picChg chg="add del mod">
          <ac:chgData name="אלכסנדר פיטקין" userId="179fcca8-0756-4351-9ea6-49aebc36e6ba" providerId="ADAL" clId="{2995EEE5-097A-42E8-8083-D0DC78429C10}" dt="2024-07-28T08:34:21.783" v="1838" actId="478"/>
          <ac:picMkLst>
            <pc:docMk/>
            <pc:sldMk cId="42001752" sldId="283"/>
            <ac:picMk id="3" creationId="{B2673023-E922-DA3F-4C93-DAC30EC6ACCD}"/>
          </ac:picMkLst>
        </pc:picChg>
        <pc:picChg chg="add del mod">
          <ac:chgData name="אלכסנדר פיטקין" userId="179fcca8-0756-4351-9ea6-49aebc36e6ba" providerId="ADAL" clId="{2995EEE5-097A-42E8-8083-D0DC78429C10}" dt="2024-07-28T08:22:44.918" v="1703" actId="478"/>
          <ac:picMkLst>
            <pc:docMk/>
            <pc:sldMk cId="42001752" sldId="283"/>
            <ac:picMk id="4" creationId="{B397B463-6C97-4EA2-D41C-6A2026F44AA9}"/>
          </ac:picMkLst>
        </pc:picChg>
        <pc:picChg chg="add mod">
          <ac:chgData name="אלכסנדר פיטקין" userId="179fcca8-0756-4351-9ea6-49aebc36e6ba" providerId="ADAL" clId="{2995EEE5-097A-42E8-8083-D0DC78429C10}" dt="2024-07-28T09:28:15.849" v="2257" actId="1076"/>
          <ac:picMkLst>
            <pc:docMk/>
            <pc:sldMk cId="42001752" sldId="283"/>
            <ac:picMk id="9" creationId="{A1FF88E7-F36E-3307-AADF-B430B862EE41}"/>
          </ac:picMkLst>
        </pc:picChg>
        <pc:picChg chg="del">
          <ac:chgData name="אלכסנדר פיטקין" userId="179fcca8-0756-4351-9ea6-49aebc36e6ba" providerId="ADAL" clId="{2995EEE5-097A-42E8-8083-D0DC78429C10}" dt="2024-07-28T07:59:42.070" v="1627" actId="478"/>
          <ac:picMkLst>
            <pc:docMk/>
            <pc:sldMk cId="42001752" sldId="283"/>
            <ac:picMk id="1026" creationId="{3B78B79A-5931-EF8C-7C8A-898700F9EBD0}"/>
          </ac:picMkLst>
        </pc:picChg>
      </pc:sldChg>
      <pc:sldChg chg="addSp delSp modSp add mod ord modTransition setBg">
        <pc:chgData name="אלכסנדר פיטקין" userId="179fcca8-0756-4351-9ea6-49aebc36e6ba" providerId="ADAL" clId="{2995EEE5-097A-42E8-8083-D0DC78429C10}" dt="2024-07-28T15:16:43.784" v="3976"/>
        <pc:sldMkLst>
          <pc:docMk/>
          <pc:sldMk cId="372383315" sldId="284"/>
        </pc:sldMkLst>
        <pc:spChg chg="del">
          <ac:chgData name="אלכסנדר פיטקין" userId="179fcca8-0756-4351-9ea6-49aebc36e6ba" providerId="ADAL" clId="{2995EEE5-097A-42E8-8083-D0DC78429C10}" dt="2024-07-28T09:00:52.916" v="2149" actId="478"/>
          <ac:spMkLst>
            <pc:docMk/>
            <pc:sldMk cId="372383315" sldId="284"/>
            <ac:spMk id="5" creationId="{C0EBF4C7-2461-D135-612A-427D20B0B1DC}"/>
          </ac:spMkLst>
        </pc:spChg>
        <pc:spChg chg="del">
          <ac:chgData name="אלכסנדר פיטקין" userId="179fcca8-0756-4351-9ea6-49aebc36e6ba" providerId="ADAL" clId="{2995EEE5-097A-42E8-8083-D0DC78429C10}" dt="2024-07-28T09:00:50.961" v="2148" actId="478"/>
          <ac:spMkLst>
            <pc:docMk/>
            <pc:sldMk cId="372383315" sldId="284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8T09:05:38.085" v="2159" actId="26606"/>
          <ac:spMkLst>
            <pc:docMk/>
            <pc:sldMk cId="372383315" sldId="284"/>
            <ac:spMk id="7" creationId="{D5ECDE4E-3236-F097-8F34-F2EC593EE238}"/>
          </ac:spMkLst>
        </pc:spChg>
        <pc:spChg chg="add del">
          <ac:chgData name="אלכסנדר פיטקין" userId="179fcca8-0756-4351-9ea6-49aebc36e6ba" providerId="ADAL" clId="{2995EEE5-097A-42E8-8083-D0DC78429C10}" dt="2024-07-28T09:05:38.085" v="2159" actId="26606"/>
          <ac:spMkLst>
            <pc:docMk/>
            <pc:sldMk cId="372383315" sldId="284"/>
            <ac:spMk id="4103" creationId="{9CB95732-565A-4D2C-A3AB-CC460C0D3826}"/>
          </ac:spMkLst>
        </pc:spChg>
        <pc:spChg chg="add del">
          <ac:chgData name="אלכסנדר פיטקין" userId="179fcca8-0756-4351-9ea6-49aebc36e6ba" providerId="ADAL" clId="{2995EEE5-097A-42E8-8083-D0DC78429C10}" dt="2024-07-28T09:05:38.085" v="2159" actId="26606"/>
          <ac:spMkLst>
            <pc:docMk/>
            <pc:sldMk cId="372383315" sldId="284"/>
            <ac:spMk id="4105" creationId="{E19B653C-798C-4333-8452-3DF3AE3C1D11}"/>
          </ac:spMkLst>
        </pc:spChg>
        <pc:spChg chg="add del">
          <ac:chgData name="אלכסנדר פיטקין" userId="179fcca8-0756-4351-9ea6-49aebc36e6ba" providerId="ADAL" clId="{2995EEE5-097A-42E8-8083-D0DC78429C10}" dt="2024-07-28T09:05:38.085" v="2159" actId="26606"/>
          <ac:spMkLst>
            <pc:docMk/>
            <pc:sldMk cId="372383315" sldId="284"/>
            <ac:spMk id="4107" creationId="{0FE50278-E2EC-42B2-A1F1-921DD39901C4}"/>
          </ac:spMkLst>
        </pc:spChg>
        <pc:spChg chg="add del">
          <ac:chgData name="אלכסנדר פיטקין" userId="179fcca8-0756-4351-9ea6-49aebc36e6ba" providerId="ADAL" clId="{2995EEE5-097A-42E8-8083-D0DC78429C10}" dt="2024-07-28T09:05:38.085" v="2159" actId="26606"/>
          <ac:spMkLst>
            <pc:docMk/>
            <pc:sldMk cId="372383315" sldId="284"/>
            <ac:spMk id="4109" creationId="{1236153F-0DB4-40DD-87C6-B40C1B7E282C}"/>
          </ac:spMkLst>
        </pc:spChg>
        <pc:picChg chg="add del mod">
          <ac:chgData name="אלכסנדר פיטקין" userId="179fcca8-0756-4351-9ea6-49aebc36e6ba" providerId="ADAL" clId="{2995EEE5-097A-42E8-8083-D0DC78429C10}" dt="2024-07-28T09:05:54.189" v="2167" actId="478"/>
          <ac:picMkLst>
            <pc:docMk/>
            <pc:sldMk cId="372383315" sldId="284"/>
            <ac:picMk id="3" creationId="{F32E142F-7B54-152B-B508-27D33C5DB5EB}"/>
          </ac:picMkLst>
        </pc:picChg>
        <pc:picChg chg="add mod modCrop">
          <ac:chgData name="אלכסנדר פיטקין" userId="179fcca8-0756-4351-9ea6-49aebc36e6ba" providerId="ADAL" clId="{2995EEE5-097A-42E8-8083-D0DC78429C10}" dt="2024-07-28T09:07:56.720" v="2177" actId="14100"/>
          <ac:picMkLst>
            <pc:docMk/>
            <pc:sldMk cId="372383315" sldId="284"/>
            <ac:picMk id="8" creationId="{1B1CB674-C3D7-6BEA-0DF7-102B5A743D57}"/>
          </ac:picMkLst>
        </pc:picChg>
        <pc:picChg chg="add mod modCrop">
          <ac:chgData name="אלכסנדר פיטקין" userId="179fcca8-0756-4351-9ea6-49aebc36e6ba" providerId="ADAL" clId="{2995EEE5-097A-42E8-8083-D0DC78429C10}" dt="2024-07-28T09:07:52.610" v="2176" actId="14100"/>
          <ac:picMkLst>
            <pc:docMk/>
            <pc:sldMk cId="372383315" sldId="284"/>
            <ac:picMk id="10" creationId="{2453CB74-2CDA-2BE7-90C7-B1B0EF5EFE43}"/>
          </ac:picMkLst>
        </pc:picChg>
        <pc:picChg chg="add del mod modCrop">
          <ac:chgData name="אלכסנדר פיטקין" userId="179fcca8-0756-4351-9ea6-49aebc36e6ba" providerId="ADAL" clId="{2995EEE5-097A-42E8-8083-D0DC78429C10}" dt="2024-07-28T09:18:10.323" v="2191" actId="478"/>
          <ac:picMkLst>
            <pc:docMk/>
            <pc:sldMk cId="372383315" sldId="284"/>
            <ac:picMk id="12" creationId="{0F4054EA-C2FB-71EC-D62C-2E1EF5B71A82}"/>
          </ac:picMkLst>
        </pc:picChg>
        <pc:picChg chg="add del mod ord">
          <ac:chgData name="אלכסנדר פיטקין" userId="179fcca8-0756-4351-9ea6-49aebc36e6ba" providerId="ADAL" clId="{2995EEE5-097A-42E8-8083-D0DC78429C10}" dt="2024-07-28T09:18:06.582" v="2190" actId="962"/>
          <ac:picMkLst>
            <pc:docMk/>
            <pc:sldMk cId="372383315" sldId="284"/>
            <ac:picMk id="4098" creationId="{DA08934A-00D6-8387-4DCB-398D208A85B5}"/>
          </ac:picMkLst>
        </pc:picChg>
        <pc:picChg chg="del">
          <ac:chgData name="אלכסנדר פיטקין" userId="179fcca8-0756-4351-9ea6-49aebc36e6ba" providerId="ADAL" clId="{2995EEE5-097A-42E8-8083-D0DC78429C10}" dt="2024-07-28T09:00:53.877" v="2150" actId="478"/>
          <ac:picMkLst>
            <pc:docMk/>
            <pc:sldMk cId="372383315" sldId="284"/>
            <ac:picMk id="7172" creationId="{9103FB57-8B7F-3C6D-34FD-64816812B760}"/>
          </ac:picMkLst>
        </pc:picChg>
      </pc:sldChg>
      <pc:sldChg chg="addSp delSp modSp add del mod">
        <pc:chgData name="אלכסנדר פיטקין" userId="179fcca8-0756-4351-9ea6-49aebc36e6ba" providerId="ADAL" clId="{2995EEE5-097A-42E8-8083-D0DC78429C10}" dt="2024-07-28T08:36:01.169" v="1851" actId="47"/>
        <pc:sldMkLst>
          <pc:docMk/>
          <pc:sldMk cId="1729711520" sldId="284"/>
        </pc:sldMkLst>
        <pc:spChg chg="add mod">
          <ac:chgData name="אלכסנדר פיטקין" userId="179fcca8-0756-4351-9ea6-49aebc36e6ba" providerId="ADAL" clId="{2995EEE5-097A-42E8-8083-D0DC78429C10}" dt="2024-07-28T08:33:54.206" v="1837" actId="404"/>
          <ac:spMkLst>
            <pc:docMk/>
            <pc:sldMk cId="1729711520" sldId="284"/>
            <ac:spMk id="2" creationId="{1EB431A4-8B91-91CB-F98A-34A29205AB54}"/>
          </ac:spMkLst>
        </pc:spChg>
        <pc:spChg chg="del mod">
          <ac:chgData name="אלכסנדר פיטקין" userId="179fcca8-0756-4351-9ea6-49aebc36e6ba" providerId="ADAL" clId="{2995EEE5-097A-42E8-8083-D0DC78429C10}" dt="2024-07-28T08:26:41.624" v="1782" actId="478"/>
          <ac:spMkLst>
            <pc:docMk/>
            <pc:sldMk cId="1729711520" sldId="284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08:33:32.047" v="1829" actId="1076"/>
          <ac:spMkLst>
            <pc:docMk/>
            <pc:sldMk cId="1729711520" sldId="284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8T08:23:55.007" v="1722"/>
          <ac:spMkLst>
            <pc:docMk/>
            <pc:sldMk cId="1729711520" sldId="284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08:26:42.876" v="1783" actId="478"/>
          <ac:picMkLst>
            <pc:docMk/>
            <pc:sldMk cId="1729711520" sldId="284"/>
            <ac:picMk id="3" creationId="{B2673023-E922-DA3F-4C93-DAC30EC6ACCD}"/>
          </ac:picMkLst>
        </pc:picChg>
        <pc:picChg chg="add mod">
          <ac:chgData name="אלכסנדר פיטקין" userId="179fcca8-0756-4351-9ea6-49aebc36e6ba" providerId="ADAL" clId="{2995EEE5-097A-42E8-8083-D0DC78429C10}" dt="2024-07-28T08:32:35.812" v="1820" actId="1076"/>
          <ac:picMkLst>
            <pc:docMk/>
            <pc:sldMk cId="1729711520" sldId="284"/>
            <ac:picMk id="3074" creationId="{BE093803-3D67-CB11-0585-0CF424CA3195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24.102" v="4018" actId="20577"/>
        <pc:sldMkLst>
          <pc:docMk/>
          <pc:sldMk cId="945495987" sldId="285"/>
        </pc:sldMkLst>
        <pc:spChg chg="mod">
          <ac:chgData name="אלכסנדר פיטקין" userId="179fcca8-0756-4351-9ea6-49aebc36e6ba" providerId="ADAL" clId="{2995EEE5-097A-42E8-8083-D0DC78429C10}" dt="2024-07-28T15:23:24.102" v="4018" actId="20577"/>
          <ac:spMkLst>
            <pc:docMk/>
            <pc:sldMk cId="945495987" sldId="285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492784809" sldId="286"/>
        </pc:sldMkLst>
        <pc:spChg chg="add">
          <ac:chgData name="אלכסנדר פיטקין" userId="179fcca8-0756-4351-9ea6-49aebc36e6ba" providerId="ADAL" clId="{2995EEE5-097A-42E8-8083-D0DC78429C10}" dt="2024-07-28T09:25:35.455" v="2225"/>
          <ac:spMkLst>
            <pc:docMk/>
            <pc:sldMk cId="492784809" sldId="286"/>
            <ac:spMk id="2" creationId="{EDB0C35A-5C92-D44A-D46E-5E467607D269}"/>
          </ac:spMkLst>
        </pc:spChg>
        <pc:spChg chg="mod">
          <ac:chgData name="אלכסנדר פיטקין" userId="179fcca8-0756-4351-9ea6-49aebc36e6ba" providerId="ADAL" clId="{2995EEE5-097A-42E8-8083-D0DC78429C10}" dt="2024-07-28T09:28:00.415" v="2254" actId="1076"/>
          <ac:spMkLst>
            <pc:docMk/>
            <pc:sldMk cId="492784809" sldId="286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09:22:23.919" v="2219" actId="20577"/>
          <ac:spMkLst>
            <pc:docMk/>
            <pc:sldMk cId="492784809" sldId="286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09:27:49.518" v="2252" actId="1076"/>
          <ac:picMkLst>
            <pc:docMk/>
            <pc:sldMk cId="492784809" sldId="286"/>
            <ac:picMk id="5123" creationId="{FE9DBCCE-CFD3-1BAA-4714-77DAE11B25A1}"/>
          </ac:picMkLst>
        </pc:picChg>
        <pc:picChg chg="del">
          <ac:chgData name="אלכסנדר פיטקין" userId="179fcca8-0756-4351-9ea6-49aebc36e6ba" providerId="ADAL" clId="{2995EEE5-097A-42E8-8083-D0DC78429C10}" dt="2024-07-28T09:25:42.115" v="2228" actId="478"/>
          <ac:picMkLst>
            <pc:docMk/>
            <pc:sldMk cId="492784809" sldId="286"/>
            <ac:picMk id="8194" creationId="{C155960B-D0D2-0ED1-FCD5-1232EBC030F5}"/>
          </ac:picMkLst>
        </pc:picChg>
      </pc:sldChg>
      <pc:sldChg chg="addSp del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3002402775" sldId="287"/>
        </pc:sldMkLst>
        <pc:spChg chg="add mod">
          <ac:chgData name="אלכסנדר פיטקין" userId="179fcca8-0756-4351-9ea6-49aebc36e6ba" providerId="ADAL" clId="{2995EEE5-097A-42E8-8083-D0DC78429C10}" dt="2024-07-28T09:55:53.428" v="2469" actId="1076"/>
          <ac:spMkLst>
            <pc:docMk/>
            <pc:sldMk cId="3002402775" sldId="287"/>
            <ac:spMk id="2" creationId="{F7BBEC6E-B0CC-2276-0700-A35E3EBE0EFE}"/>
          </ac:spMkLst>
        </pc:spChg>
        <pc:spChg chg="add mod">
          <ac:chgData name="אלכסנדר פיטקין" userId="179fcca8-0756-4351-9ea6-49aebc36e6ba" providerId="ADAL" clId="{2995EEE5-097A-42E8-8083-D0DC78429C10}" dt="2024-07-28T09:55:50.837" v="2468" actId="1076"/>
          <ac:spMkLst>
            <pc:docMk/>
            <pc:sldMk cId="3002402775" sldId="287"/>
            <ac:spMk id="3" creationId="{9D2A595A-5F12-E3DA-22FC-FC0208DB7A81}"/>
          </ac:spMkLst>
        </pc:spChg>
        <pc:spChg chg="add del mod">
          <ac:chgData name="אלכסנדר פיטקין" userId="179fcca8-0756-4351-9ea6-49aebc36e6ba" providerId="ADAL" clId="{2995EEE5-097A-42E8-8083-D0DC78429C10}" dt="2024-07-28T09:42:45.664" v="2362" actId="478"/>
          <ac:spMkLst>
            <pc:docMk/>
            <pc:sldMk cId="3002402775" sldId="287"/>
            <ac:spMk id="4" creationId="{FC5E750D-2578-B479-5DE8-0FB68E67CBD3}"/>
          </ac:spMkLst>
        </pc:spChg>
        <pc:spChg chg="mod">
          <ac:chgData name="אלכסנדר פיטקין" userId="179fcca8-0756-4351-9ea6-49aebc36e6ba" providerId="ADAL" clId="{2995EEE5-097A-42E8-8083-D0DC78429C10}" dt="2024-07-28T09:55:50.837" v="2468" actId="1076"/>
          <ac:spMkLst>
            <pc:docMk/>
            <pc:sldMk cId="3002402775" sldId="287"/>
            <ac:spMk id="5" creationId="{C0EBF4C7-2461-D135-612A-427D20B0B1DC}"/>
          </ac:spMkLst>
        </pc:spChg>
        <pc:spChg chg="add">
          <ac:chgData name="אלכסנדר פיטקין" userId="179fcca8-0756-4351-9ea6-49aebc36e6ba" providerId="ADAL" clId="{2995EEE5-097A-42E8-8083-D0DC78429C10}" dt="2024-07-28T09:42:54.142" v="2367"/>
          <ac:spMkLst>
            <pc:docMk/>
            <pc:sldMk cId="3002402775" sldId="287"/>
            <ac:spMk id="6" creationId="{5E9B364F-69F7-BD86-6EE3-E89818AFDFB9}"/>
          </ac:spMkLst>
        </pc:spChg>
        <pc:spChg chg="mod">
          <ac:chgData name="אלכסנדר פיטקין" userId="179fcca8-0756-4351-9ea6-49aebc36e6ba" providerId="ADAL" clId="{2995EEE5-097A-42E8-8083-D0DC78429C10}" dt="2024-07-28T09:28:58.545" v="2277" actId="20577"/>
          <ac:spMkLst>
            <pc:docMk/>
            <pc:sldMk cId="3002402775" sldId="287"/>
            <ac:spMk id="7" creationId="{D5ECDE4E-3236-F097-8F34-F2EC593EE238}"/>
          </ac:spMkLst>
        </pc:spChg>
        <pc:spChg chg="add mod">
          <ac:chgData name="אלכסנדר פיטקין" userId="179fcca8-0756-4351-9ea6-49aebc36e6ba" providerId="ADAL" clId="{2995EEE5-097A-42E8-8083-D0DC78429C10}" dt="2024-07-28T09:56:19.084" v="2480" actId="1036"/>
          <ac:spMkLst>
            <pc:docMk/>
            <pc:sldMk cId="3002402775" sldId="287"/>
            <ac:spMk id="12" creationId="{892CEBD1-4D28-56CE-0388-22AFCBFCC641}"/>
          </ac:spMkLst>
        </pc:spChg>
        <pc:picChg chg="add mod modCrop">
          <ac:chgData name="אלכסנדר פיטקין" userId="179fcca8-0756-4351-9ea6-49aebc36e6ba" providerId="ADAL" clId="{2995EEE5-097A-42E8-8083-D0DC78429C10}" dt="2024-07-28T09:55:50.837" v="2468" actId="1076"/>
          <ac:picMkLst>
            <pc:docMk/>
            <pc:sldMk cId="3002402775" sldId="287"/>
            <ac:picMk id="9" creationId="{7B8BBDC1-B451-4332-26EA-24183A285D84}"/>
          </ac:picMkLst>
        </pc:picChg>
        <pc:picChg chg="add mod">
          <ac:chgData name="אלכסנדר פיטקין" userId="179fcca8-0756-4351-9ea6-49aebc36e6ba" providerId="ADAL" clId="{2995EEE5-097A-42E8-8083-D0DC78429C10}" dt="2024-07-28T09:55:50.837" v="2468" actId="1076"/>
          <ac:picMkLst>
            <pc:docMk/>
            <pc:sldMk cId="3002402775" sldId="287"/>
            <ac:picMk id="11" creationId="{DBD606C8-9DA1-02E8-3BEE-74F018770539}"/>
          </ac:picMkLst>
        </pc:picChg>
        <pc:picChg chg="del">
          <ac:chgData name="אלכסנדר פיטקין" userId="179fcca8-0756-4351-9ea6-49aebc36e6ba" providerId="ADAL" clId="{2995EEE5-097A-42E8-8083-D0DC78429C10}" dt="2024-07-28T09:28:50.798" v="2261" actId="478"/>
          <ac:picMkLst>
            <pc:docMk/>
            <pc:sldMk cId="3002402775" sldId="287"/>
            <ac:picMk id="8194" creationId="{C155960B-D0D2-0ED1-FCD5-1232EBC030F5}"/>
          </ac:picMkLst>
        </pc:picChg>
      </pc:sldChg>
      <pc:sldChg chg="addSp del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4249897691" sldId="288"/>
        </pc:sldMkLst>
        <pc:spChg chg="add del">
          <ac:chgData name="אלכסנדר פיטקין" userId="179fcca8-0756-4351-9ea6-49aebc36e6ba" providerId="ADAL" clId="{2995EEE5-097A-42E8-8083-D0DC78429C10}" dt="2024-07-28T11:35:12.096" v="2496" actId="22"/>
          <ac:spMkLst>
            <pc:docMk/>
            <pc:sldMk cId="4249897691" sldId="288"/>
            <ac:spMk id="3" creationId="{0F064257-7E8E-B741-D45E-00D4E5DD404A}"/>
          </ac:spMkLst>
        </pc:spChg>
        <pc:spChg chg="mod">
          <ac:chgData name="אלכסנדר פיטקין" userId="179fcca8-0756-4351-9ea6-49aebc36e6ba" providerId="ADAL" clId="{2995EEE5-097A-42E8-8083-D0DC78429C10}" dt="2024-07-28T11:38:29.481" v="2519" actId="1076"/>
          <ac:spMkLst>
            <pc:docMk/>
            <pc:sldMk cId="4249897691" sldId="288"/>
            <ac:spMk id="5" creationId="{C0EBF4C7-2461-D135-612A-427D20B0B1DC}"/>
          </ac:spMkLst>
        </pc:spChg>
        <pc:spChg chg="add del mod">
          <ac:chgData name="אלכסנדר פיטקין" userId="179fcca8-0756-4351-9ea6-49aebc36e6ba" providerId="ADAL" clId="{2995EEE5-097A-42E8-8083-D0DC78429C10}" dt="2024-07-28T11:36:23.914" v="2511" actId="22"/>
          <ac:spMkLst>
            <pc:docMk/>
            <pc:sldMk cId="4249897691" sldId="288"/>
            <ac:spMk id="6" creationId="{E0C7418C-3700-4960-A3E8-0E595A0D5AAC}"/>
          </ac:spMkLst>
        </pc:spChg>
        <pc:spChg chg="mod">
          <ac:chgData name="אלכסנדר פיטקין" userId="179fcca8-0756-4351-9ea6-49aebc36e6ba" providerId="ADAL" clId="{2995EEE5-097A-42E8-8083-D0DC78429C10}" dt="2024-07-28T09:56:37.826" v="2490" actId="20577"/>
          <ac:spMkLst>
            <pc:docMk/>
            <pc:sldMk cId="4249897691" sldId="288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1:38:49.006" v="2532" actId="14100"/>
          <ac:picMkLst>
            <pc:docMk/>
            <pc:sldMk cId="4249897691" sldId="288"/>
            <ac:picMk id="8" creationId="{8DE40241-3A85-CD9B-80EA-DA38C3EE90B9}"/>
          </ac:picMkLst>
        </pc:picChg>
        <pc:picChg chg="add del">
          <ac:chgData name="אלכסנדר פיטקין" userId="179fcca8-0756-4351-9ea6-49aebc36e6ba" providerId="ADAL" clId="{2995EEE5-097A-42E8-8083-D0DC78429C10}" dt="2024-07-28T11:36:28.854" v="2514" actId="478"/>
          <ac:picMkLst>
            <pc:docMk/>
            <pc:sldMk cId="4249897691" sldId="288"/>
            <ac:picMk id="8194" creationId="{C155960B-D0D2-0ED1-FCD5-1232EBC030F5}"/>
          </ac:picMkLst>
        </pc:picChg>
      </pc:sldChg>
      <pc:sldChg chg="delSp modSp add mo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2136325896" sldId="289"/>
        </pc:sldMkLst>
        <pc:spChg chg="mod">
          <ac:chgData name="אלכסנדר פיטקין" userId="179fcca8-0756-4351-9ea6-49aebc36e6ba" providerId="ADAL" clId="{2995EEE5-097A-42E8-8083-D0DC78429C10}" dt="2024-07-28T11:44:48.334" v="2555" actId="14100"/>
          <ac:spMkLst>
            <pc:docMk/>
            <pc:sldMk cId="2136325896" sldId="289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1:39:42.891" v="2537"/>
          <ac:spMkLst>
            <pc:docMk/>
            <pc:sldMk cId="2136325896" sldId="289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11:39:07.975" v="2534" actId="478"/>
          <ac:picMkLst>
            <pc:docMk/>
            <pc:sldMk cId="2136325896" sldId="289"/>
            <ac:picMk id="8" creationId="{8DE40241-3A85-CD9B-80EA-DA38C3EE90B9}"/>
          </ac:picMkLst>
        </pc:picChg>
      </pc:sldChg>
      <pc:sldChg chg="add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1436826826" sldId="290"/>
        </pc:sldMkLst>
        <pc:spChg chg="mod">
          <ac:chgData name="אלכסנדר פיטקין" userId="179fcca8-0756-4351-9ea6-49aebc36e6ba" providerId="ADAL" clId="{2995EEE5-097A-42E8-8083-D0DC78429C10}" dt="2024-07-28T11:52:20.958" v="2673" actId="14100"/>
          <ac:spMkLst>
            <pc:docMk/>
            <pc:sldMk cId="1436826826" sldId="290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1:47:56.681" v="2559"/>
          <ac:spMkLst>
            <pc:docMk/>
            <pc:sldMk cId="1436826826" sldId="290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1:57:36.600" v="2713" actId="14861"/>
          <ac:picMkLst>
            <pc:docMk/>
            <pc:sldMk cId="1436826826" sldId="290"/>
            <ac:picMk id="2" creationId="{6379E9B9-5252-4367-B7B8-D8A2B841B4E5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354849530" sldId="291"/>
        </pc:sldMkLst>
        <pc:spChg chg="add mod">
          <ac:chgData name="אלכסנדר פיטקין" userId="179fcca8-0756-4351-9ea6-49aebc36e6ba" providerId="ADAL" clId="{2995EEE5-097A-42E8-8083-D0DC78429C10}" dt="2024-07-28T12:02:29.356" v="2763" actId="20577"/>
          <ac:spMkLst>
            <pc:docMk/>
            <pc:sldMk cId="354849530" sldId="291"/>
            <ac:spMk id="2" creationId="{B84CA7EE-3EBD-3EEA-B961-0644AB42BA42}"/>
          </ac:spMkLst>
        </pc:spChg>
        <pc:spChg chg="mod">
          <ac:chgData name="אלכסנדר פיטקין" userId="179fcca8-0756-4351-9ea6-49aebc36e6ba" providerId="ADAL" clId="{2995EEE5-097A-42E8-8083-D0DC78429C10}" dt="2024-07-28T11:53:43.804" v="2709" actId="1076"/>
          <ac:spMkLst>
            <pc:docMk/>
            <pc:sldMk cId="354849530" sldId="291"/>
            <ac:spMk id="5" creationId="{C0EBF4C7-2461-D135-612A-427D20B0B1DC}"/>
          </ac:spMkLst>
        </pc:spChg>
        <pc:spChg chg="del mod">
          <ac:chgData name="אלכסנדר פיטקין" userId="179fcca8-0756-4351-9ea6-49aebc36e6ba" providerId="ADAL" clId="{2995EEE5-097A-42E8-8083-D0DC78429C10}" dt="2024-07-28T11:53:57.417" v="2711" actId="478"/>
          <ac:spMkLst>
            <pc:docMk/>
            <pc:sldMk cId="354849530" sldId="291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1:59:52.849" v="2756" actId="1076"/>
          <ac:picMkLst>
            <pc:docMk/>
            <pc:sldMk cId="354849530" sldId="291"/>
            <ac:picMk id="7170" creationId="{7EC1710F-E565-ED28-F64B-5A8D9D776F7D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29.933" v="4022" actId="20577"/>
        <pc:sldMkLst>
          <pc:docMk/>
          <pc:sldMk cId="387910298" sldId="292"/>
        </pc:sldMkLst>
        <pc:spChg chg="mod">
          <ac:chgData name="אלכסנדר פיטקין" userId="179fcca8-0756-4351-9ea6-49aebc36e6ba" providerId="ADAL" clId="{2995EEE5-097A-42E8-8083-D0DC78429C10}" dt="2024-07-28T15:23:29.933" v="4022" actId="20577"/>
          <ac:spMkLst>
            <pc:docMk/>
            <pc:sldMk cId="387910298" sldId="292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909247841" sldId="293"/>
        </pc:sldMkLst>
        <pc:spChg chg="mod">
          <ac:chgData name="אלכסנדר פיטקין" userId="179fcca8-0756-4351-9ea6-49aebc36e6ba" providerId="ADAL" clId="{2995EEE5-097A-42E8-8083-D0DC78429C10}" dt="2024-07-28T12:11:29.186" v="2791" actId="14100"/>
          <ac:spMkLst>
            <pc:docMk/>
            <pc:sldMk cId="909247841" sldId="293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2:11:14.200" v="2789" actId="20577"/>
          <ac:spMkLst>
            <pc:docMk/>
            <pc:sldMk cId="909247841" sldId="293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12:11:30.720" v="2792" actId="478"/>
          <ac:picMkLst>
            <pc:docMk/>
            <pc:sldMk cId="909247841" sldId="293"/>
            <ac:picMk id="8" creationId="{8DE40241-3A85-CD9B-80EA-DA38C3EE90B9}"/>
          </ac:picMkLst>
        </pc:picChg>
        <pc:picChg chg="add mod">
          <ac:chgData name="אלכסנדר פיטקין" userId="179fcca8-0756-4351-9ea6-49aebc36e6ba" providerId="ADAL" clId="{2995EEE5-097A-42E8-8083-D0DC78429C10}" dt="2024-07-28T12:13:08.883" v="2853" actId="1038"/>
          <ac:picMkLst>
            <pc:docMk/>
            <pc:sldMk cId="909247841" sldId="293"/>
            <ac:picMk id="8194" creationId="{B6C704C4-8239-CA5E-706E-874C8857CFF7}"/>
          </ac:picMkLst>
        </pc:picChg>
      </pc:sldChg>
      <pc:sldChg chg="delSp modSp add mod modTransition">
        <pc:chgData name="אלכסנדר פיטקין" userId="179fcca8-0756-4351-9ea6-49aebc36e6ba" providerId="ADAL" clId="{2995EEE5-097A-42E8-8083-D0DC78429C10}" dt="2024-07-29T07:45:59.468" v="4255"/>
        <pc:sldMkLst>
          <pc:docMk/>
          <pc:sldMk cId="2543402397" sldId="294"/>
        </pc:sldMkLst>
        <pc:spChg chg="mod">
          <ac:chgData name="אלכסנדר פיטקין" userId="179fcca8-0756-4351-9ea6-49aebc36e6ba" providerId="ADAL" clId="{2995EEE5-097A-42E8-8083-D0DC78429C10}" dt="2024-07-29T07:45:59.468" v="4255"/>
          <ac:spMkLst>
            <pc:docMk/>
            <pc:sldMk cId="2543402397" sldId="294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2:14:37.700" v="2864" actId="14100"/>
          <ac:spMkLst>
            <pc:docMk/>
            <pc:sldMk cId="2543402397" sldId="294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12:13:56.355" v="2856" actId="478"/>
          <ac:picMkLst>
            <pc:docMk/>
            <pc:sldMk cId="2543402397" sldId="294"/>
            <ac:picMk id="8194" creationId="{B6C704C4-8239-CA5E-706E-874C8857CFF7}"/>
          </ac:picMkLst>
        </pc:picChg>
      </pc:sldChg>
      <pc:sldChg chg="addSp modSp add mo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3706511873" sldId="295"/>
        </pc:sldMkLst>
        <pc:spChg chg="mod">
          <ac:chgData name="אלכסנדר פיטקין" userId="179fcca8-0756-4351-9ea6-49aebc36e6ba" providerId="ADAL" clId="{2995EEE5-097A-42E8-8083-D0DC78429C10}" dt="2024-07-28T12:30:04.923" v="2925" actId="20577"/>
          <ac:spMkLst>
            <pc:docMk/>
            <pc:sldMk cId="3706511873" sldId="295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2:26:16.215" v="2897"/>
          <ac:spMkLst>
            <pc:docMk/>
            <pc:sldMk cId="3706511873" sldId="295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2:29:33.597" v="2918" actId="14861"/>
          <ac:picMkLst>
            <pc:docMk/>
            <pc:sldMk cId="3706511873" sldId="295"/>
            <ac:picMk id="3" creationId="{AC81C4B2-B03B-FCA2-4C34-6681A472124A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34.946" v="4025" actId="20577"/>
        <pc:sldMkLst>
          <pc:docMk/>
          <pc:sldMk cId="4197899065" sldId="296"/>
        </pc:sldMkLst>
        <pc:spChg chg="mod">
          <ac:chgData name="אלכסנדר פיטקין" userId="179fcca8-0756-4351-9ea6-49aebc36e6ba" providerId="ADAL" clId="{2995EEE5-097A-42E8-8083-D0DC78429C10}" dt="2024-07-28T15:23:34.946" v="4025" actId="20577"/>
          <ac:spMkLst>
            <pc:docMk/>
            <pc:sldMk cId="4197899065" sldId="296"/>
            <ac:spMk id="2" creationId="{032D6D84-8558-4369-3048-146C7058D286}"/>
          </ac:spMkLst>
        </pc:spChg>
      </pc:sldChg>
      <pc:sldChg chg="modSp add mod ord modTransition">
        <pc:chgData name="אלכסנדר פיטקין" userId="179fcca8-0756-4351-9ea6-49aebc36e6ba" providerId="ADAL" clId="{2995EEE5-097A-42E8-8083-D0DC78429C10}" dt="2024-07-28T15:23:39.852" v="4029" actId="20577"/>
        <pc:sldMkLst>
          <pc:docMk/>
          <pc:sldMk cId="451773113" sldId="297"/>
        </pc:sldMkLst>
        <pc:spChg chg="mod">
          <ac:chgData name="אלכסנדר פיטקין" userId="179fcca8-0756-4351-9ea6-49aebc36e6ba" providerId="ADAL" clId="{2995EEE5-097A-42E8-8083-D0DC78429C10}" dt="2024-07-28T15:23:39.852" v="4029" actId="20577"/>
          <ac:spMkLst>
            <pc:docMk/>
            <pc:sldMk cId="451773113" sldId="297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22:26.659" v="3988"/>
        <pc:sldMkLst>
          <pc:docMk/>
          <pc:sldMk cId="1317205865" sldId="298"/>
        </pc:sldMkLst>
        <pc:spChg chg="del">
          <ac:chgData name="אלכסנדר פיטקין" userId="179fcca8-0756-4351-9ea6-49aebc36e6ba" providerId="ADAL" clId="{2995EEE5-097A-42E8-8083-D0DC78429C10}" dt="2024-07-28T12:32:56.905" v="2973" actId="478"/>
          <ac:spMkLst>
            <pc:docMk/>
            <pc:sldMk cId="1317205865" sldId="298"/>
            <ac:spMk id="5" creationId="{C0EBF4C7-2461-D135-612A-427D20B0B1DC}"/>
          </ac:spMkLst>
        </pc:spChg>
        <pc:spChg chg="add del mod">
          <ac:chgData name="אלכסנדר פיטקין" userId="179fcca8-0756-4351-9ea6-49aebc36e6ba" providerId="ADAL" clId="{2995EEE5-097A-42E8-8083-D0DC78429C10}" dt="2024-07-28T12:34:29.917" v="2979" actId="478"/>
          <ac:spMkLst>
            <pc:docMk/>
            <pc:sldMk cId="1317205865" sldId="298"/>
            <ac:spMk id="6" creationId="{3E8476C0-2BC7-E523-BA82-9D2E6443156D}"/>
          </ac:spMkLst>
        </pc:spChg>
        <pc:spChg chg="del mod">
          <ac:chgData name="אלכסנדר פיטקין" userId="179fcca8-0756-4351-9ea6-49aebc36e6ba" providerId="ADAL" clId="{2995EEE5-097A-42E8-8083-D0DC78429C10}" dt="2024-07-28T12:34:27.590" v="2978" actId="478"/>
          <ac:spMkLst>
            <pc:docMk/>
            <pc:sldMk cId="1317205865" sldId="298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2:36:16.024" v="2991" actId="1076"/>
          <ac:picMkLst>
            <pc:docMk/>
            <pc:sldMk cId="1317205865" sldId="298"/>
            <ac:picMk id="3" creationId="{92B4DC8E-576F-4BEA-D5F5-8FBACD38D139}"/>
          </ac:picMkLst>
        </pc:picChg>
        <pc:picChg chg="add del mod">
          <ac:chgData name="אלכסנדר פיטקין" userId="179fcca8-0756-4351-9ea6-49aebc36e6ba" providerId="ADAL" clId="{2995EEE5-097A-42E8-8083-D0DC78429C10}" dt="2024-07-28T12:35:45.405" v="2989" actId="478"/>
          <ac:picMkLst>
            <pc:docMk/>
            <pc:sldMk cId="1317205865" sldId="298"/>
            <ac:picMk id="9" creationId="{8EF885C7-E831-EB5A-41C2-564287C40FF9}"/>
          </ac:picMkLst>
        </pc:picChg>
        <pc:picChg chg="del">
          <ac:chgData name="אלכסנדר פיטקין" userId="179fcca8-0756-4351-9ea6-49aebc36e6ba" providerId="ADAL" clId="{2995EEE5-097A-42E8-8083-D0DC78429C10}" dt="2024-07-28T12:32:31.451" v="2968" actId="478"/>
          <ac:picMkLst>
            <pc:docMk/>
            <pc:sldMk cId="1317205865" sldId="298"/>
            <ac:picMk id="8194" creationId="{C155960B-D0D2-0ED1-FCD5-1232EBC030F5}"/>
          </ac:picMkLst>
        </pc:picChg>
      </pc:sldChg>
      <pc:sldChg chg="addSp delSp modSp add mod modTransition setBg">
        <pc:chgData name="אלכסנדר פיטקין" userId="179fcca8-0756-4351-9ea6-49aebc36e6ba" providerId="ADAL" clId="{2995EEE5-097A-42E8-8083-D0DC78429C10}" dt="2024-07-28T12:40:25.349" v="3021"/>
        <pc:sldMkLst>
          <pc:docMk/>
          <pc:sldMk cId="3148961605" sldId="299"/>
        </pc:sldMkLst>
        <pc:spChg chg="add del">
          <ac:chgData name="אלכסנדר פיטקין" userId="179fcca8-0756-4351-9ea6-49aebc36e6ba" providerId="ADAL" clId="{2995EEE5-097A-42E8-8083-D0DC78429C10}" dt="2024-07-28T12:38:18.405" v="2999" actId="478"/>
          <ac:spMkLst>
            <pc:docMk/>
            <pc:sldMk cId="3148961605" sldId="299"/>
            <ac:spMk id="2" creationId="{B4DF89B8-A4AE-3792-563B-39060A32C6B6}"/>
          </ac:spMkLst>
        </pc:spChg>
        <pc:spChg chg="add del">
          <ac:chgData name="אלכסנדר פיטקין" userId="179fcca8-0756-4351-9ea6-49aebc36e6ba" providerId="ADAL" clId="{2995EEE5-097A-42E8-8083-D0DC78429C10}" dt="2024-07-28T12:38:32.062" v="3001" actId="11529"/>
          <ac:spMkLst>
            <pc:docMk/>
            <pc:sldMk cId="3148961605" sldId="299"/>
            <ac:spMk id="4" creationId="{EC0620CF-824C-B0E4-7455-51104CB730CF}"/>
          </ac:spMkLst>
        </pc:spChg>
        <pc:spChg chg="add del mod">
          <ac:chgData name="אלכסנדר פיטקין" userId="179fcca8-0756-4351-9ea6-49aebc36e6ba" providerId="ADAL" clId="{2995EEE5-097A-42E8-8083-D0DC78429C10}" dt="2024-07-28T12:39:24.647" v="3013" actId="478"/>
          <ac:spMkLst>
            <pc:docMk/>
            <pc:sldMk cId="3148961605" sldId="299"/>
            <ac:spMk id="5" creationId="{662009E8-7CFF-C3EC-64F7-F2B783F41EC6}"/>
          </ac:spMkLst>
        </pc:spChg>
        <pc:spChg chg="add mod">
          <ac:chgData name="אלכסנדר פיטקין" userId="179fcca8-0756-4351-9ea6-49aebc36e6ba" providerId="ADAL" clId="{2995EEE5-097A-42E8-8083-D0DC78429C10}" dt="2024-07-28T12:39:50.217" v="3017" actId="1582"/>
          <ac:spMkLst>
            <pc:docMk/>
            <pc:sldMk cId="3148961605" sldId="299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37:56.177" v="2997" actId="14861"/>
          <ac:picMkLst>
            <pc:docMk/>
            <pc:sldMk cId="3148961605" sldId="299"/>
            <ac:picMk id="3" creationId="{92B4DC8E-576F-4BEA-D5F5-8FBACD38D139}"/>
          </ac:picMkLst>
        </pc:picChg>
      </pc:sldChg>
      <pc:sldChg chg="modSp add mod modTransition">
        <pc:chgData name="אלכסנדר פיטקין" userId="179fcca8-0756-4351-9ea6-49aebc36e6ba" providerId="ADAL" clId="{2995EEE5-097A-42E8-8083-D0DC78429C10}" dt="2024-07-28T12:40:25.349" v="3021"/>
        <pc:sldMkLst>
          <pc:docMk/>
          <pc:sldMk cId="1803459517" sldId="300"/>
        </pc:sldMkLst>
        <pc:spChg chg="mod">
          <ac:chgData name="אלכסנדר פיטקין" userId="179fcca8-0756-4351-9ea6-49aebc36e6ba" providerId="ADAL" clId="{2995EEE5-097A-42E8-8083-D0DC78429C10}" dt="2024-07-28T12:40:19.928" v="3020" actId="1076"/>
          <ac:spMkLst>
            <pc:docMk/>
            <pc:sldMk cId="1803459517" sldId="300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0:15.195" v="3019" actId="1076"/>
          <ac:picMkLst>
            <pc:docMk/>
            <pc:sldMk cId="1803459517" sldId="300"/>
            <ac:picMk id="3" creationId="{92B4DC8E-576F-4BEA-D5F5-8FBACD38D139}"/>
          </ac:picMkLst>
        </pc:picChg>
      </pc:sldChg>
      <pc:sldChg chg="modSp add mod">
        <pc:chgData name="אלכסנדר פיטקין" userId="179fcca8-0756-4351-9ea6-49aebc36e6ba" providerId="ADAL" clId="{2995EEE5-097A-42E8-8083-D0DC78429C10}" dt="2024-07-28T12:41:14.648" v="3027" actId="14100"/>
        <pc:sldMkLst>
          <pc:docMk/>
          <pc:sldMk cId="1338077278" sldId="301"/>
        </pc:sldMkLst>
        <pc:spChg chg="mod">
          <ac:chgData name="אלכסנדר פיטקין" userId="179fcca8-0756-4351-9ea6-49aebc36e6ba" providerId="ADAL" clId="{2995EEE5-097A-42E8-8083-D0DC78429C10}" dt="2024-07-28T12:41:14.648" v="3027" actId="14100"/>
          <ac:spMkLst>
            <pc:docMk/>
            <pc:sldMk cId="1338077278" sldId="301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1:03.519" v="3023" actId="1076"/>
          <ac:picMkLst>
            <pc:docMk/>
            <pc:sldMk cId="1338077278" sldId="301"/>
            <ac:picMk id="3" creationId="{92B4DC8E-576F-4BEA-D5F5-8FBACD38D139}"/>
          </ac:picMkLst>
        </pc:picChg>
      </pc:sldChg>
      <pc:sldChg chg="modSp add mod">
        <pc:chgData name="אלכסנדר פיטקין" userId="179fcca8-0756-4351-9ea6-49aebc36e6ba" providerId="ADAL" clId="{2995EEE5-097A-42E8-8083-D0DC78429C10}" dt="2024-07-28T12:41:38.476" v="3033" actId="14100"/>
        <pc:sldMkLst>
          <pc:docMk/>
          <pc:sldMk cId="2106632535" sldId="302"/>
        </pc:sldMkLst>
        <pc:spChg chg="mod">
          <ac:chgData name="אלכסנדר פיטקין" userId="179fcca8-0756-4351-9ea6-49aebc36e6ba" providerId="ADAL" clId="{2995EEE5-097A-42E8-8083-D0DC78429C10}" dt="2024-07-28T12:41:38.476" v="3033" actId="14100"/>
          <ac:spMkLst>
            <pc:docMk/>
            <pc:sldMk cId="2106632535" sldId="302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1:24.722" v="3029" actId="1076"/>
          <ac:picMkLst>
            <pc:docMk/>
            <pc:sldMk cId="2106632535" sldId="302"/>
            <ac:picMk id="3" creationId="{92B4DC8E-576F-4BEA-D5F5-8FBACD38D139}"/>
          </ac:picMkLst>
        </pc:picChg>
      </pc:sldChg>
      <pc:sldChg chg="modSp add mod">
        <pc:chgData name="אלכסנדר פיטקין" userId="179fcca8-0756-4351-9ea6-49aebc36e6ba" providerId="ADAL" clId="{2995EEE5-097A-42E8-8083-D0DC78429C10}" dt="2024-07-28T12:43:03.453" v="3040" actId="14100"/>
        <pc:sldMkLst>
          <pc:docMk/>
          <pc:sldMk cId="38697907" sldId="303"/>
        </pc:sldMkLst>
        <pc:spChg chg="mod">
          <ac:chgData name="אלכסנדר פיטקין" userId="179fcca8-0756-4351-9ea6-49aebc36e6ba" providerId="ADAL" clId="{2995EEE5-097A-42E8-8083-D0DC78429C10}" dt="2024-07-28T12:43:03.453" v="3040" actId="14100"/>
          <ac:spMkLst>
            <pc:docMk/>
            <pc:sldMk cId="38697907" sldId="303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2:50.456" v="3036" actId="1076"/>
          <ac:picMkLst>
            <pc:docMk/>
            <pc:sldMk cId="38697907" sldId="303"/>
            <ac:picMk id="3" creationId="{92B4DC8E-576F-4BEA-D5F5-8FBACD38D139}"/>
          </ac:picMkLst>
        </pc:picChg>
      </pc:sldChg>
      <pc:sldChg chg="modSp add mod">
        <pc:chgData name="אלכסנדר פיטקין" userId="179fcca8-0756-4351-9ea6-49aebc36e6ba" providerId="ADAL" clId="{2995EEE5-097A-42E8-8083-D0DC78429C10}" dt="2024-07-28T12:43:30.917" v="3048" actId="1076"/>
        <pc:sldMkLst>
          <pc:docMk/>
          <pc:sldMk cId="2450151383" sldId="304"/>
        </pc:sldMkLst>
        <pc:spChg chg="mod">
          <ac:chgData name="אלכסנדר פיטקין" userId="179fcca8-0756-4351-9ea6-49aebc36e6ba" providerId="ADAL" clId="{2995EEE5-097A-42E8-8083-D0DC78429C10}" dt="2024-07-28T12:43:30.917" v="3048" actId="1076"/>
          <ac:spMkLst>
            <pc:docMk/>
            <pc:sldMk cId="2450151383" sldId="304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3:13.507" v="3042" actId="14100"/>
          <ac:picMkLst>
            <pc:docMk/>
            <pc:sldMk cId="2450151383" sldId="304"/>
            <ac:picMk id="3" creationId="{92B4DC8E-576F-4BEA-D5F5-8FBACD38D139}"/>
          </ac:picMkLst>
        </pc:picChg>
      </pc:sldChg>
      <pc:sldChg chg="modSp add mod">
        <pc:chgData name="אלכסנדר פיטקין" userId="179fcca8-0756-4351-9ea6-49aebc36e6ba" providerId="ADAL" clId="{2995EEE5-097A-42E8-8083-D0DC78429C10}" dt="2024-07-28T12:43:52.124" v="3054" actId="14100"/>
        <pc:sldMkLst>
          <pc:docMk/>
          <pc:sldMk cId="2596737229" sldId="305"/>
        </pc:sldMkLst>
        <pc:spChg chg="mod">
          <ac:chgData name="אלכסנדר פיטקין" userId="179fcca8-0756-4351-9ea6-49aebc36e6ba" providerId="ADAL" clId="{2995EEE5-097A-42E8-8083-D0DC78429C10}" dt="2024-07-28T12:43:52.124" v="3054" actId="14100"/>
          <ac:spMkLst>
            <pc:docMk/>
            <pc:sldMk cId="2596737229" sldId="305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3:43.673" v="3051" actId="1076"/>
          <ac:picMkLst>
            <pc:docMk/>
            <pc:sldMk cId="2596737229" sldId="305"/>
            <ac:picMk id="3" creationId="{92B4DC8E-576F-4BEA-D5F5-8FBACD38D139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45.949" v="4033" actId="20577"/>
        <pc:sldMkLst>
          <pc:docMk/>
          <pc:sldMk cId="2059680636" sldId="306"/>
        </pc:sldMkLst>
        <pc:spChg chg="mod">
          <ac:chgData name="אלכסנדר פיטקין" userId="179fcca8-0756-4351-9ea6-49aebc36e6ba" providerId="ADAL" clId="{2995EEE5-097A-42E8-8083-D0DC78429C10}" dt="2024-07-28T15:23:45.949" v="4033" actId="20577"/>
          <ac:spMkLst>
            <pc:docMk/>
            <pc:sldMk cId="2059680636" sldId="306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9T07:38:10.175" v="4188" actId="20577"/>
        <pc:sldMkLst>
          <pc:docMk/>
          <pc:sldMk cId="3903660204" sldId="307"/>
        </pc:sldMkLst>
        <pc:spChg chg="mod">
          <ac:chgData name="אלכסנדר פיטקין" userId="179fcca8-0756-4351-9ea6-49aebc36e6ba" providerId="ADAL" clId="{2995EEE5-097A-42E8-8083-D0DC78429C10}" dt="2024-07-29T07:38:10.175" v="4188" actId="20577"/>
          <ac:spMkLst>
            <pc:docMk/>
            <pc:sldMk cId="3903660204" sldId="307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3:31:48.054" v="3070"/>
          <ac:spMkLst>
            <pc:docMk/>
            <pc:sldMk cId="3903660204" sldId="307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3:37:36.678" v="3105" actId="14861"/>
          <ac:picMkLst>
            <pc:docMk/>
            <pc:sldMk cId="3903660204" sldId="307"/>
            <ac:picMk id="3" creationId="{9B04A728-AE3B-8E02-6923-9DCF1B9917D8}"/>
          </ac:picMkLst>
        </pc:picChg>
        <pc:picChg chg="add mod">
          <ac:chgData name="אלכסנדר פיטקין" userId="179fcca8-0756-4351-9ea6-49aebc36e6ba" providerId="ADAL" clId="{2995EEE5-097A-42E8-8083-D0DC78429C10}" dt="2024-07-28T13:37:36.678" v="3105" actId="14861"/>
          <ac:picMkLst>
            <pc:docMk/>
            <pc:sldMk cId="3903660204" sldId="307"/>
            <ac:picMk id="6" creationId="{EBBC699E-E50C-84D1-94B0-63F4776298C4}"/>
          </ac:picMkLst>
        </pc:picChg>
        <pc:picChg chg="add mod">
          <ac:chgData name="אלכסנדר פיטקין" userId="179fcca8-0756-4351-9ea6-49aebc36e6ba" providerId="ADAL" clId="{2995EEE5-097A-42E8-8083-D0DC78429C10}" dt="2024-07-28T13:37:36.678" v="3105" actId="14861"/>
          <ac:picMkLst>
            <pc:docMk/>
            <pc:sldMk cId="3903660204" sldId="307"/>
            <ac:picMk id="9" creationId="{928CBAAD-679D-5C4B-6243-3DDE71404366}"/>
          </ac:picMkLst>
        </pc:picChg>
        <pc:picChg chg="del">
          <ac:chgData name="אלכסנדר פיטקין" userId="179fcca8-0756-4351-9ea6-49aebc36e6ba" providerId="ADAL" clId="{2995EEE5-097A-42E8-8083-D0DC78429C10}" dt="2024-07-28T13:36:06.895" v="3074" actId="478"/>
          <ac:picMkLst>
            <pc:docMk/>
            <pc:sldMk cId="3903660204" sldId="307"/>
            <ac:picMk id="8194" creationId="{C155960B-D0D2-0ED1-FCD5-1232EBC030F5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7:05.962" v="3981"/>
        <pc:sldMkLst>
          <pc:docMk/>
          <pc:sldMk cId="3860648541" sldId="308"/>
        </pc:sldMkLst>
        <pc:spChg chg="mod">
          <ac:chgData name="אלכסנדר פיטקין" userId="179fcca8-0756-4351-9ea6-49aebc36e6ba" providerId="ADAL" clId="{2995EEE5-097A-42E8-8083-D0DC78429C10}" dt="2024-07-28T13:59:22.407" v="3202" actId="1076"/>
          <ac:spMkLst>
            <pc:docMk/>
            <pc:sldMk cId="3860648541" sldId="308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3:46:09.092" v="3141" actId="20577"/>
          <ac:spMkLst>
            <pc:docMk/>
            <pc:sldMk cId="3860648541" sldId="308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13:46:00.427" v="3116" actId="478"/>
          <ac:picMkLst>
            <pc:docMk/>
            <pc:sldMk cId="3860648541" sldId="308"/>
            <ac:picMk id="3" creationId="{9B04A728-AE3B-8E02-6923-9DCF1B9917D8}"/>
          </ac:picMkLst>
        </pc:picChg>
        <pc:picChg chg="add mod">
          <ac:chgData name="אלכסנדר פיטקין" userId="179fcca8-0756-4351-9ea6-49aebc36e6ba" providerId="ADAL" clId="{2995EEE5-097A-42E8-8083-D0DC78429C10}" dt="2024-07-28T13:59:22.407" v="3202" actId="1076"/>
          <ac:picMkLst>
            <pc:docMk/>
            <pc:sldMk cId="3860648541" sldId="308"/>
            <ac:picMk id="4" creationId="{3D6F2F59-CA11-D2B1-D644-CD6A9047A7A1}"/>
          </ac:picMkLst>
        </pc:picChg>
        <pc:picChg chg="del">
          <ac:chgData name="אלכסנדר פיטקין" userId="179fcca8-0756-4351-9ea6-49aebc36e6ba" providerId="ADAL" clId="{2995EEE5-097A-42E8-8083-D0DC78429C10}" dt="2024-07-28T13:46:00.427" v="3116" actId="478"/>
          <ac:picMkLst>
            <pc:docMk/>
            <pc:sldMk cId="3860648541" sldId="308"/>
            <ac:picMk id="6" creationId="{EBBC699E-E50C-84D1-94B0-63F4776298C4}"/>
          </ac:picMkLst>
        </pc:picChg>
        <pc:picChg chg="del">
          <ac:chgData name="אלכסנדר פיטקין" userId="179fcca8-0756-4351-9ea6-49aebc36e6ba" providerId="ADAL" clId="{2995EEE5-097A-42E8-8083-D0DC78429C10}" dt="2024-07-28T13:46:00.427" v="3116" actId="478"/>
          <ac:picMkLst>
            <pc:docMk/>
            <pc:sldMk cId="3860648541" sldId="308"/>
            <ac:picMk id="9" creationId="{928CBAAD-679D-5C4B-6243-3DDE71404366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7:05.962" v="3981"/>
        <pc:sldMkLst>
          <pc:docMk/>
          <pc:sldMk cId="2852279903" sldId="309"/>
        </pc:sldMkLst>
        <pc:spChg chg="mod">
          <ac:chgData name="אלכסנדר פיטקין" userId="179fcca8-0756-4351-9ea6-49aebc36e6ba" providerId="ADAL" clId="{2995EEE5-097A-42E8-8083-D0DC78429C10}" dt="2024-07-28T14:07:54.523" v="3220" actId="14100"/>
          <ac:spMkLst>
            <pc:docMk/>
            <pc:sldMk cId="2852279903" sldId="309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4:06:30.824" v="3206"/>
          <ac:spMkLst>
            <pc:docMk/>
            <pc:sldMk cId="2852279903" sldId="309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4:07:57.206" v="3221" actId="1076"/>
          <ac:picMkLst>
            <pc:docMk/>
            <pc:sldMk cId="2852279903" sldId="309"/>
            <ac:picMk id="3" creationId="{B62A7EEE-E65F-41D1-6989-A64C8F299F55}"/>
          </ac:picMkLst>
        </pc:picChg>
        <pc:picChg chg="del">
          <ac:chgData name="אלכסנדר פיטקין" userId="179fcca8-0756-4351-9ea6-49aebc36e6ba" providerId="ADAL" clId="{2995EEE5-097A-42E8-8083-D0DC78429C10}" dt="2024-07-28T14:07:33.746" v="3212" actId="478"/>
          <ac:picMkLst>
            <pc:docMk/>
            <pc:sldMk cId="2852279903" sldId="309"/>
            <ac:picMk id="4" creationId="{3D6F2F59-CA11-D2B1-D644-CD6A9047A7A1}"/>
          </ac:picMkLst>
        </pc:picChg>
      </pc:sldChg>
      <pc:sldChg chg="modSp add del mod ord">
        <pc:chgData name="אלכסנדר פיטקין" userId="179fcca8-0756-4351-9ea6-49aebc36e6ba" providerId="ADAL" clId="{2995EEE5-097A-42E8-8083-D0DC78429C10}" dt="2024-07-28T14:55:31.936" v="3567" actId="47"/>
        <pc:sldMkLst>
          <pc:docMk/>
          <pc:sldMk cId="1972471837" sldId="310"/>
        </pc:sldMkLst>
        <pc:spChg chg="mod">
          <ac:chgData name="אלכסנדר פיטקין" userId="179fcca8-0756-4351-9ea6-49aebc36e6ba" providerId="ADAL" clId="{2995EEE5-097A-42E8-8083-D0DC78429C10}" dt="2024-07-28T14:15:00.571" v="3243" actId="20577"/>
          <ac:spMkLst>
            <pc:docMk/>
            <pc:sldMk cId="1972471837" sldId="310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7:30.952" v="3987"/>
        <pc:sldMkLst>
          <pc:docMk/>
          <pc:sldMk cId="1245224924" sldId="311"/>
        </pc:sldMkLst>
        <pc:spChg chg="mod">
          <ac:chgData name="אלכסנדר פיטקין" userId="179fcca8-0756-4351-9ea6-49aebc36e6ba" providerId="ADAL" clId="{2995EEE5-097A-42E8-8083-D0DC78429C10}" dt="2024-07-28T14:29:42.504" v="3285" actId="14100"/>
          <ac:spMkLst>
            <pc:docMk/>
            <pc:sldMk cId="1245224924" sldId="311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4:31:37.160" v="3310" actId="20577"/>
          <ac:spMkLst>
            <pc:docMk/>
            <pc:sldMk cId="1245224924" sldId="311"/>
            <ac:spMk id="7" creationId="{D5ECDE4E-3236-F097-8F34-F2EC593EE238}"/>
          </ac:spMkLst>
        </pc:spChg>
        <pc:spChg chg="add mod">
          <ac:chgData name="אלכסנדר פיטקין" userId="179fcca8-0756-4351-9ea6-49aebc36e6ba" providerId="ADAL" clId="{2995EEE5-097A-42E8-8083-D0DC78429C10}" dt="2024-07-28T14:30:22.620" v="3293" actId="1076"/>
          <ac:spMkLst>
            <pc:docMk/>
            <pc:sldMk cId="1245224924" sldId="311"/>
            <ac:spMk id="8" creationId="{477AAA72-D604-31C2-2F29-1E3E9D0C17F0}"/>
          </ac:spMkLst>
        </pc:spChg>
        <pc:spChg chg="add mod">
          <ac:chgData name="אלכסנדר פיטקין" userId="179fcca8-0756-4351-9ea6-49aebc36e6ba" providerId="ADAL" clId="{2995EEE5-097A-42E8-8083-D0DC78429C10}" dt="2024-07-28T14:30:46.043" v="3299" actId="20577"/>
          <ac:spMkLst>
            <pc:docMk/>
            <pc:sldMk cId="1245224924" sldId="311"/>
            <ac:spMk id="12" creationId="{69021363-EB06-8470-7E86-E490AB228B70}"/>
          </ac:spMkLst>
        </pc:spChg>
        <pc:spChg chg="add mod">
          <ac:chgData name="אלכסנדר פיטקין" userId="179fcca8-0756-4351-9ea6-49aebc36e6ba" providerId="ADAL" clId="{2995EEE5-097A-42E8-8083-D0DC78429C10}" dt="2024-07-28T14:32:42.729" v="3321" actId="1076"/>
          <ac:spMkLst>
            <pc:docMk/>
            <pc:sldMk cId="1245224924" sldId="311"/>
            <ac:spMk id="15" creationId="{95205673-C8CB-61F4-6BB8-7E96454939C3}"/>
          </ac:spMkLst>
        </pc:spChg>
        <pc:spChg chg="add mod">
          <ac:chgData name="אלכסנדר פיטקין" userId="179fcca8-0756-4351-9ea6-49aebc36e6ba" providerId="ADAL" clId="{2995EEE5-097A-42E8-8083-D0DC78429C10}" dt="2024-07-28T14:32:52.965" v="3326" actId="20577"/>
          <ac:spMkLst>
            <pc:docMk/>
            <pc:sldMk cId="1245224924" sldId="311"/>
            <ac:spMk id="18" creationId="{D62ED1CD-775A-020F-916D-07FF7CE12427}"/>
          </ac:spMkLst>
        </pc:spChg>
        <pc:spChg chg="add mod">
          <ac:chgData name="אלכסנדר פיטקין" userId="179fcca8-0756-4351-9ea6-49aebc36e6ba" providerId="ADAL" clId="{2995EEE5-097A-42E8-8083-D0DC78429C10}" dt="2024-07-28T14:35:08.774" v="3335" actId="20577"/>
          <ac:spMkLst>
            <pc:docMk/>
            <pc:sldMk cId="1245224924" sldId="311"/>
            <ac:spMk id="21" creationId="{174C0AF7-7393-005F-5A7D-280A0B8AB024}"/>
          </ac:spMkLst>
        </pc:spChg>
        <pc:spChg chg="add mod">
          <ac:chgData name="אלכסנדר פיטקין" userId="179fcca8-0756-4351-9ea6-49aebc36e6ba" providerId="ADAL" clId="{2995EEE5-097A-42E8-8083-D0DC78429C10}" dt="2024-07-28T14:35:01.903" v="3331"/>
          <ac:spMkLst>
            <pc:docMk/>
            <pc:sldMk cId="1245224924" sldId="311"/>
            <ac:spMk id="22" creationId="{C4C1B0FE-589D-2609-582D-9F5969B18572}"/>
          </ac:spMkLst>
        </pc:spChg>
        <pc:picChg chg="del">
          <ac:chgData name="אלכסנדר פיטקין" userId="179fcca8-0756-4351-9ea6-49aebc36e6ba" providerId="ADAL" clId="{2995EEE5-097A-42E8-8083-D0DC78429C10}" dt="2024-07-28T14:21:07.477" v="3247" actId="478"/>
          <ac:picMkLst>
            <pc:docMk/>
            <pc:sldMk cId="1245224924" sldId="311"/>
            <ac:picMk id="3" creationId="{9B04A728-AE3B-8E02-6923-9DCF1B9917D8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4" creationId="{53C84788-109C-ABAC-D8CC-20F6206AF5DD}"/>
          </ac:picMkLst>
        </pc:picChg>
        <pc:picChg chg="del">
          <ac:chgData name="אלכסנדר פיטקין" userId="179fcca8-0756-4351-9ea6-49aebc36e6ba" providerId="ADAL" clId="{2995EEE5-097A-42E8-8083-D0DC78429C10}" dt="2024-07-28T14:21:07.971" v="3248" actId="478"/>
          <ac:picMkLst>
            <pc:docMk/>
            <pc:sldMk cId="1245224924" sldId="311"/>
            <ac:picMk id="6" creationId="{EBBC699E-E50C-84D1-94B0-63F4776298C4}"/>
          </ac:picMkLst>
        </pc:picChg>
        <pc:picChg chg="del">
          <ac:chgData name="אלכסנדר פיטקין" userId="179fcca8-0756-4351-9ea6-49aebc36e6ba" providerId="ADAL" clId="{2995EEE5-097A-42E8-8083-D0DC78429C10}" dt="2024-07-28T14:21:08.356" v="3249" actId="478"/>
          <ac:picMkLst>
            <pc:docMk/>
            <pc:sldMk cId="1245224924" sldId="311"/>
            <ac:picMk id="9" creationId="{928CBAAD-679D-5C4B-6243-3DDE71404366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11" creationId="{632D325F-BF8F-125E-B131-9440CFC92EFD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14" creationId="{E66C8539-0347-BD1E-4999-76176EE4EF81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17" creationId="{0F890169-3F75-9B22-AFB4-724B8C41A18E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20" creationId="{BAAAFDEA-6C40-6412-3B86-95B718508AE3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24" creationId="{3963B2E6-7014-5F93-423C-14871C8513A4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50.584" v="4037" actId="20577"/>
        <pc:sldMkLst>
          <pc:docMk/>
          <pc:sldMk cId="3580364189" sldId="312"/>
        </pc:sldMkLst>
        <pc:spChg chg="mod">
          <ac:chgData name="אלכסנדר פיטקין" userId="179fcca8-0756-4351-9ea6-49aebc36e6ba" providerId="ADAL" clId="{2995EEE5-097A-42E8-8083-D0DC78429C10}" dt="2024-07-28T15:23:50.584" v="4037" actId="20577"/>
          <ac:spMkLst>
            <pc:docMk/>
            <pc:sldMk cId="3580364189" sldId="312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7:05.962" v="3981"/>
        <pc:sldMkLst>
          <pc:docMk/>
          <pc:sldMk cId="2983097445" sldId="313"/>
        </pc:sldMkLst>
        <pc:spChg chg="del mod">
          <ac:chgData name="אלכסנדר פיטקין" userId="179fcca8-0756-4351-9ea6-49aebc36e6ba" providerId="ADAL" clId="{2995EEE5-097A-42E8-8083-D0DC78429C10}" dt="2024-07-28T14:38:07.556" v="3356" actId="478"/>
          <ac:spMkLst>
            <pc:docMk/>
            <pc:sldMk cId="2983097445" sldId="313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4:38:59.552" v="3392" actId="20577"/>
          <ac:spMkLst>
            <pc:docMk/>
            <pc:sldMk cId="2983097445" sldId="313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4:40:22.727" v="3404" actId="12788"/>
          <ac:picMkLst>
            <pc:docMk/>
            <pc:sldMk cId="2983097445" sldId="313"/>
            <ac:picMk id="3" creationId="{6A759403-8180-3244-D822-C0548343BDE3}"/>
          </ac:picMkLst>
        </pc:picChg>
        <pc:picChg chg="del">
          <ac:chgData name="אלכסנדר פיטקין" userId="179fcca8-0756-4351-9ea6-49aebc36e6ba" providerId="ADAL" clId="{2995EEE5-097A-42E8-8083-D0DC78429C10}" dt="2024-07-28T14:38:13.443" v="3365" actId="478"/>
          <ac:picMkLst>
            <pc:docMk/>
            <pc:sldMk cId="2983097445" sldId="313"/>
            <ac:picMk id="8194" creationId="{C155960B-D0D2-0ED1-FCD5-1232EBC030F5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9T07:37:14.802" v="4186" actId="1076"/>
        <pc:sldMkLst>
          <pc:docMk/>
          <pc:sldMk cId="191852695" sldId="314"/>
        </pc:sldMkLst>
        <pc:spChg chg="add mod">
          <ac:chgData name="אלכסנדר פיטקין" userId="179fcca8-0756-4351-9ea6-49aebc36e6ba" providerId="ADAL" clId="{2995EEE5-097A-42E8-8083-D0DC78429C10}" dt="2024-07-29T07:37:14.802" v="4186" actId="1076"/>
          <ac:spMkLst>
            <pc:docMk/>
            <pc:sldMk cId="191852695" sldId="314"/>
            <ac:spMk id="2" creationId="{01A5F62E-4683-F0A0-8E80-8649DD6551C2}"/>
          </ac:spMkLst>
        </pc:spChg>
        <pc:spChg chg="add">
          <ac:chgData name="אלכסנדר פיטקין" userId="179fcca8-0756-4351-9ea6-49aebc36e6ba" providerId="ADAL" clId="{2995EEE5-097A-42E8-8083-D0DC78429C10}" dt="2024-07-29T07:23:32.931" v="4137"/>
          <ac:spMkLst>
            <pc:docMk/>
            <pc:sldMk cId="191852695" sldId="314"/>
            <ac:spMk id="3" creationId="{09B1BDE3-A6C4-95BE-674E-E60B9231B619}"/>
          </ac:spMkLst>
        </pc:spChg>
        <pc:spChg chg="mod">
          <ac:chgData name="אלכסנדר פיטקין" userId="179fcca8-0756-4351-9ea6-49aebc36e6ba" providerId="ADAL" clId="{2995EEE5-097A-42E8-8083-D0DC78429C10}" dt="2024-07-28T14:39:29.164" v="3398" actId="20577"/>
          <ac:spMkLst>
            <pc:docMk/>
            <pc:sldMk cId="191852695" sldId="314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14:39:52.696" v="3399" actId="478"/>
          <ac:picMkLst>
            <pc:docMk/>
            <pc:sldMk cId="191852695" sldId="314"/>
            <ac:picMk id="3" creationId="{6A759403-8180-3244-D822-C0548343BDE3}"/>
          </ac:picMkLst>
        </pc:picChg>
        <pc:picChg chg="add mod">
          <ac:chgData name="אלכסנדר פיטקין" userId="179fcca8-0756-4351-9ea6-49aebc36e6ba" providerId="ADAL" clId="{2995EEE5-097A-42E8-8083-D0DC78429C10}" dt="2024-07-29T07:37:03.928" v="4185" actId="1076"/>
          <ac:picMkLst>
            <pc:docMk/>
            <pc:sldMk cId="191852695" sldId="314"/>
            <ac:picMk id="4" creationId="{E98F5F3D-F2AF-DA81-36F1-5493A3A421A6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55.308" v="4040" actId="20577"/>
        <pc:sldMkLst>
          <pc:docMk/>
          <pc:sldMk cId="3217771341" sldId="315"/>
        </pc:sldMkLst>
        <pc:spChg chg="mod">
          <ac:chgData name="אלכסנדר פיטקין" userId="179fcca8-0756-4351-9ea6-49aebc36e6ba" providerId="ADAL" clId="{2995EEE5-097A-42E8-8083-D0DC78429C10}" dt="2024-07-28T15:23:55.308" v="4040" actId="20577"/>
          <ac:spMkLst>
            <pc:docMk/>
            <pc:sldMk cId="3217771341" sldId="315"/>
            <ac:spMk id="2" creationId="{032D6D84-8558-4369-3048-146C7058D286}"/>
          </ac:spMkLst>
        </pc:spChg>
      </pc:sldChg>
      <pc:sldChg chg="modSp add mod ord modTransition">
        <pc:chgData name="אלכסנדר פיטקין" userId="179fcca8-0756-4351-9ea6-49aebc36e6ba" providerId="ADAL" clId="{2995EEE5-097A-42E8-8083-D0DC78429C10}" dt="2024-07-28T15:23:59.066" v="4044" actId="20577"/>
        <pc:sldMkLst>
          <pc:docMk/>
          <pc:sldMk cId="4097957280" sldId="316"/>
        </pc:sldMkLst>
        <pc:spChg chg="mod">
          <ac:chgData name="אלכסנדר פיטקין" userId="179fcca8-0756-4351-9ea6-49aebc36e6ba" providerId="ADAL" clId="{2995EEE5-097A-42E8-8083-D0DC78429C10}" dt="2024-07-28T15:23:59.066" v="4044" actId="20577"/>
          <ac:spMkLst>
            <pc:docMk/>
            <pc:sldMk cId="4097957280" sldId="316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7:19.611" v="3985"/>
        <pc:sldMkLst>
          <pc:docMk/>
          <pc:sldMk cId="944897720" sldId="317"/>
        </pc:sldMkLst>
        <pc:spChg chg="add del mod">
          <ac:chgData name="אלכסנדר פיטקין" userId="179fcca8-0756-4351-9ea6-49aebc36e6ba" providerId="ADAL" clId="{2995EEE5-097A-42E8-8083-D0DC78429C10}" dt="2024-07-28T14:46:11.260" v="3457" actId="478"/>
          <ac:spMkLst>
            <pc:docMk/>
            <pc:sldMk cId="944897720" sldId="317"/>
            <ac:spMk id="3" creationId="{1CDED1F9-0DA9-34ED-FE35-D18ADAFC5C53}"/>
          </ac:spMkLst>
        </pc:spChg>
        <pc:spChg chg="mod">
          <ac:chgData name="אלכסנדר פיטקין" userId="179fcca8-0756-4351-9ea6-49aebc36e6ba" providerId="ADAL" clId="{2995EEE5-097A-42E8-8083-D0DC78429C10}" dt="2024-07-28T14:47:49.682" v="3485" actId="14100"/>
          <ac:spMkLst>
            <pc:docMk/>
            <pc:sldMk cId="944897720" sldId="317"/>
            <ac:spMk id="5" creationId="{C0EBF4C7-2461-D135-612A-427D20B0B1DC}"/>
          </ac:spMkLst>
        </pc:spChg>
        <pc:spChg chg="del">
          <ac:chgData name="אלכסנדר פיטקין" userId="179fcca8-0756-4351-9ea6-49aebc36e6ba" providerId="ADAL" clId="{2995EEE5-097A-42E8-8083-D0DC78429C10}" dt="2024-07-28T14:46:10" v="3456" actId="478"/>
          <ac:spMkLst>
            <pc:docMk/>
            <pc:sldMk cId="944897720" sldId="317"/>
            <ac:spMk id="7" creationId="{D5ECDE4E-3236-F097-8F34-F2EC593EE238}"/>
          </ac:spMkLst>
        </pc:spChg>
        <pc:spChg chg="del">
          <ac:chgData name="אלכסנדר פיטקין" userId="179fcca8-0756-4351-9ea6-49aebc36e6ba" providerId="ADAL" clId="{2995EEE5-097A-42E8-8083-D0DC78429C10}" dt="2024-07-28T14:46:26.444" v="3463" actId="478"/>
          <ac:spMkLst>
            <pc:docMk/>
            <pc:sldMk cId="944897720" sldId="317"/>
            <ac:spMk id="8" creationId="{477AAA72-D604-31C2-2F29-1E3E9D0C17F0}"/>
          </ac:spMkLst>
        </pc:spChg>
        <pc:spChg chg="del">
          <ac:chgData name="אלכסנדר פיטקין" userId="179fcca8-0756-4351-9ea6-49aebc36e6ba" providerId="ADAL" clId="{2995EEE5-097A-42E8-8083-D0DC78429C10}" dt="2024-07-28T14:46:21.742" v="3460" actId="478"/>
          <ac:spMkLst>
            <pc:docMk/>
            <pc:sldMk cId="944897720" sldId="317"/>
            <ac:spMk id="12" creationId="{69021363-EB06-8470-7E86-E490AB228B70}"/>
          </ac:spMkLst>
        </pc:spChg>
        <pc:spChg chg="del">
          <ac:chgData name="אלכסנדר פיטקין" userId="179fcca8-0756-4351-9ea6-49aebc36e6ba" providerId="ADAL" clId="{2995EEE5-097A-42E8-8083-D0DC78429C10}" dt="2024-07-28T14:46:27.976" v="3464" actId="478"/>
          <ac:spMkLst>
            <pc:docMk/>
            <pc:sldMk cId="944897720" sldId="317"/>
            <ac:spMk id="15" creationId="{95205673-C8CB-61F4-6BB8-7E96454939C3}"/>
          </ac:spMkLst>
        </pc:spChg>
        <pc:spChg chg="del">
          <ac:chgData name="אלכסנדר פיטקין" userId="179fcca8-0756-4351-9ea6-49aebc36e6ba" providerId="ADAL" clId="{2995EEE5-097A-42E8-8083-D0DC78429C10}" dt="2024-07-28T14:46:21.742" v="3460" actId="478"/>
          <ac:spMkLst>
            <pc:docMk/>
            <pc:sldMk cId="944897720" sldId="317"/>
            <ac:spMk id="18" creationId="{D62ED1CD-775A-020F-916D-07FF7CE12427}"/>
          </ac:spMkLst>
        </pc:spChg>
        <pc:spChg chg="del mod">
          <ac:chgData name="אלכסנדר פיטקין" userId="179fcca8-0756-4351-9ea6-49aebc36e6ba" providerId="ADAL" clId="{2995EEE5-097A-42E8-8083-D0DC78429C10}" dt="2024-07-28T14:46:24.670" v="3462" actId="478"/>
          <ac:spMkLst>
            <pc:docMk/>
            <pc:sldMk cId="944897720" sldId="317"/>
            <ac:spMk id="21" creationId="{174C0AF7-7393-005F-5A7D-280A0B8AB024}"/>
          </ac:spMkLst>
        </pc:spChg>
        <pc:picChg chg="del">
          <ac:chgData name="אלכסנדר פיטקין" userId="179fcca8-0756-4351-9ea6-49aebc36e6ba" providerId="ADAL" clId="{2995EEE5-097A-42E8-8083-D0DC78429C10}" dt="2024-07-28T14:46:19.380" v="3459" actId="478"/>
          <ac:picMkLst>
            <pc:docMk/>
            <pc:sldMk cId="944897720" sldId="317"/>
            <ac:picMk id="4" creationId="{53C84788-109C-ABAC-D8CC-20F6206AF5DD}"/>
          </ac:picMkLst>
        </pc:picChg>
        <pc:picChg chg="add mod">
          <ac:chgData name="אלכסנדר פיטקין" userId="179fcca8-0756-4351-9ea6-49aebc36e6ba" providerId="ADAL" clId="{2995EEE5-097A-42E8-8083-D0DC78429C10}" dt="2024-07-28T14:48:38.178" v="3493" actId="1076"/>
          <ac:picMkLst>
            <pc:docMk/>
            <pc:sldMk cId="944897720" sldId="317"/>
            <ac:picMk id="9" creationId="{30A9BCDF-0211-B633-E537-19A3DDBC0B1E}"/>
          </ac:picMkLst>
        </pc:picChg>
        <pc:picChg chg="del">
          <ac:chgData name="אלכסנדר פיטקין" userId="179fcca8-0756-4351-9ea6-49aebc36e6ba" providerId="ADAL" clId="{2995EEE5-097A-42E8-8083-D0DC78429C10}" dt="2024-07-28T14:46:21.742" v="3460" actId="478"/>
          <ac:picMkLst>
            <pc:docMk/>
            <pc:sldMk cId="944897720" sldId="317"/>
            <ac:picMk id="11" creationId="{632D325F-BF8F-125E-B131-9440CFC92EFD}"/>
          </ac:picMkLst>
        </pc:picChg>
        <pc:picChg chg="del">
          <ac:chgData name="אלכסנדר פיטקין" userId="179fcca8-0756-4351-9ea6-49aebc36e6ba" providerId="ADAL" clId="{2995EEE5-097A-42E8-8083-D0DC78429C10}" dt="2024-07-28T14:46:21.742" v="3460" actId="478"/>
          <ac:picMkLst>
            <pc:docMk/>
            <pc:sldMk cId="944897720" sldId="317"/>
            <ac:picMk id="14" creationId="{E66C8539-0347-BD1E-4999-76176EE4EF81}"/>
          </ac:picMkLst>
        </pc:picChg>
        <pc:picChg chg="del">
          <ac:chgData name="אלכסנדר פיטקין" userId="179fcca8-0756-4351-9ea6-49aebc36e6ba" providerId="ADAL" clId="{2995EEE5-097A-42E8-8083-D0DC78429C10}" dt="2024-07-28T14:46:29.302" v="3465" actId="478"/>
          <ac:picMkLst>
            <pc:docMk/>
            <pc:sldMk cId="944897720" sldId="317"/>
            <ac:picMk id="17" creationId="{0F890169-3F75-9B22-AFB4-724B8C41A18E}"/>
          </ac:picMkLst>
        </pc:picChg>
        <pc:picChg chg="del">
          <ac:chgData name="אלכסנדר פיטקין" userId="179fcca8-0756-4351-9ea6-49aebc36e6ba" providerId="ADAL" clId="{2995EEE5-097A-42E8-8083-D0DC78429C10}" dt="2024-07-28T14:46:21.742" v="3460" actId="478"/>
          <ac:picMkLst>
            <pc:docMk/>
            <pc:sldMk cId="944897720" sldId="317"/>
            <ac:picMk id="20" creationId="{BAAAFDEA-6C40-6412-3B86-95B718508AE3}"/>
          </ac:picMkLst>
        </pc:picChg>
        <pc:picChg chg="del">
          <ac:chgData name="אלכסנדר פיטקין" userId="179fcca8-0756-4351-9ea6-49aebc36e6ba" providerId="ADAL" clId="{2995EEE5-097A-42E8-8083-D0DC78429C10}" dt="2024-07-28T14:46:21.742" v="3460" actId="478"/>
          <ac:picMkLst>
            <pc:docMk/>
            <pc:sldMk cId="944897720" sldId="317"/>
            <ac:picMk id="24" creationId="{3963B2E6-7014-5F93-423C-14871C8513A4}"/>
          </ac:picMkLst>
        </pc:picChg>
      </pc:sldChg>
      <pc:sldChg chg="delSp modSp add mod modTransition">
        <pc:chgData name="אלכסנדר פיטקין" userId="179fcca8-0756-4351-9ea6-49aebc36e6ba" providerId="ADAL" clId="{2995EEE5-097A-42E8-8083-D0DC78429C10}" dt="2024-07-28T14:50:00.225" v="3511"/>
        <pc:sldMkLst>
          <pc:docMk/>
          <pc:sldMk cId="3421352524" sldId="318"/>
        </pc:sldMkLst>
        <pc:spChg chg="del">
          <ac:chgData name="אלכסנדר פיטקין" userId="179fcca8-0756-4351-9ea6-49aebc36e6ba" providerId="ADAL" clId="{2995EEE5-097A-42E8-8083-D0DC78429C10}" dt="2024-07-28T14:48:47.587" v="3495" actId="478"/>
          <ac:spMkLst>
            <pc:docMk/>
            <pc:sldMk cId="3421352524" sldId="318"/>
            <ac:spMk id="5" creationId="{C0EBF4C7-2461-D135-612A-427D20B0B1DC}"/>
          </ac:spMkLst>
        </pc:spChg>
        <pc:picChg chg="mod">
          <ac:chgData name="אלכסנדר פיטקין" userId="179fcca8-0756-4351-9ea6-49aebc36e6ba" providerId="ADAL" clId="{2995EEE5-097A-42E8-8083-D0DC78429C10}" dt="2024-07-28T14:49:06.901" v="3498" actId="1076"/>
          <ac:picMkLst>
            <pc:docMk/>
            <pc:sldMk cId="3421352524" sldId="318"/>
            <ac:picMk id="9" creationId="{30A9BCDF-0211-B633-E537-19A3DDBC0B1E}"/>
          </ac:picMkLst>
        </pc:picChg>
      </pc:sldChg>
      <pc:sldChg chg="modSp add mod modTransition">
        <pc:chgData name="אלכסנדר פיטקין" userId="179fcca8-0756-4351-9ea6-49aebc36e6ba" providerId="ADAL" clId="{2995EEE5-097A-42E8-8083-D0DC78429C10}" dt="2024-07-28T14:50:00.225" v="3511"/>
        <pc:sldMkLst>
          <pc:docMk/>
          <pc:sldMk cId="4185426834" sldId="319"/>
        </pc:sldMkLst>
        <pc:picChg chg="mod">
          <ac:chgData name="אלכסנדר פיטקין" userId="179fcca8-0756-4351-9ea6-49aebc36e6ba" providerId="ADAL" clId="{2995EEE5-097A-42E8-8083-D0DC78429C10}" dt="2024-07-28T14:49:22.112" v="3501" actId="1076"/>
          <ac:picMkLst>
            <pc:docMk/>
            <pc:sldMk cId="4185426834" sldId="319"/>
            <ac:picMk id="9" creationId="{30A9BCDF-0211-B633-E537-19A3DDBC0B1E}"/>
          </ac:picMkLst>
        </pc:picChg>
      </pc:sldChg>
      <pc:sldChg chg="addSp modSp add mod modTransition">
        <pc:chgData name="אלכסנדר פיטקין" userId="179fcca8-0756-4351-9ea6-49aebc36e6ba" providerId="ADAL" clId="{2995EEE5-097A-42E8-8083-D0DC78429C10}" dt="2024-07-28T14:50:00.225" v="3511"/>
        <pc:sldMkLst>
          <pc:docMk/>
          <pc:sldMk cId="4071776894" sldId="320"/>
        </pc:sldMkLst>
        <pc:spChg chg="add mod">
          <ac:chgData name="אלכסנדר פיטקין" userId="179fcca8-0756-4351-9ea6-49aebc36e6ba" providerId="ADAL" clId="{2995EEE5-097A-42E8-8083-D0DC78429C10}" dt="2024-07-28T14:49:54.058" v="3510" actId="20577"/>
          <ac:spMkLst>
            <pc:docMk/>
            <pc:sldMk cId="4071776894" sldId="320"/>
            <ac:spMk id="2" creationId="{4D3007C6-11FA-D59D-95DC-C14182B7DB88}"/>
          </ac:spMkLst>
        </pc:spChg>
        <pc:picChg chg="mod">
          <ac:chgData name="אלכסנדר פיטקין" userId="179fcca8-0756-4351-9ea6-49aebc36e6ba" providerId="ADAL" clId="{2995EEE5-097A-42E8-8083-D0DC78429C10}" dt="2024-07-28T14:49:48.505" v="3508" actId="1076"/>
          <ac:picMkLst>
            <pc:docMk/>
            <pc:sldMk cId="4071776894" sldId="320"/>
            <ac:picMk id="9" creationId="{30A9BCDF-0211-B633-E537-19A3DDBC0B1E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4:04.241" v="4048" actId="20577"/>
        <pc:sldMkLst>
          <pc:docMk/>
          <pc:sldMk cId="1307130626" sldId="321"/>
        </pc:sldMkLst>
        <pc:spChg chg="mod">
          <ac:chgData name="אלכסנדר פיטקין" userId="179fcca8-0756-4351-9ea6-49aebc36e6ba" providerId="ADAL" clId="{2995EEE5-097A-42E8-8083-D0DC78429C10}" dt="2024-07-28T15:24:04.241" v="4048" actId="20577"/>
          <ac:spMkLst>
            <pc:docMk/>
            <pc:sldMk cId="1307130626" sldId="321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7:30.952" v="3987"/>
        <pc:sldMkLst>
          <pc:docMk/>
          <pc:sldMk cId="584807727" sldId="322"/>
        </pc:sldMkLst>
        <pc:spChg chg="del">
          <ac:chgData name="אלכסנדר פיטקין" userId="179fcca8-0756-4351-9ea6-49aebc36e6ba" providerId="ADAL" clId="{2995EEE5-097A-42E8-8083-D0DC78429C10}" dt="2024-07-28T14:54:20.293" v="3564" actId="478"/>
          <ac:spMkLst>
            <pc:docMk/>
            <pc:sldMk cId="584807727" sldId="322"/>
            <ac:spMk id="2" creationId="{4D3007C6-11FA-D59D-95DC-C14182B7DB88}"/>
          </ac:spMkLst>
        </pc:spChg>
        <pc:spChg chg="add mod">
          <ac:chgData name="אלכסנדר פיטקין" userId="179fcca8-0756-4351-9ea6-49aebc36e6ba" providerId="ADAL" clId="{2995EEE5-097A-42E8-8083-D0DC78429C10}" dt="2024-07-28T14:53:57.207" v="3563" actId="20577"/>
          <ac:spMkLst>
            <pc:docMk/>
            <pc:sldMk cId="584807727" sldId="322"/>
            <ac:spMk id="3" creationId="{D43EEA6B-BC8B-CB8F-7F67-4428C3EA7E9B}"/>
          </ac:spMkLst>
        </pc:spChg>
        <pc:spChg chg="add mod">
          <ac:chgData name="אלכסנדר פיטקין" userId="179fcca8-0756-4351-9ea6-49aebc36e6ba" providerId="ADAL" clId="{2995EEE5-097A-42E8-8083-D0DC78429C10}" dt="2024-07-28T15:01:46.113" v="3619" actId="122"/>
          <ac:spMkLst>
            <pc:docMk/>
            <pc:sldMk cId="584807727" sldId="322"/>
            <ac:spMk id="6" creationId="{00E8EA24-073F-A085-B7D3-30871C920A48}"/>
          </ac:spMkLst>
        </pc:spChg>
        <pc:picChg chg="add mod modCrop">
          <ac:chgData name="אלכסנדר פיטקין" userId="179fcca8-0756-4351-9ea6-49aebc36e6ba" providerId="ADAL" clId="{2995EEE5-097A-42E8-8083-D0DC78429C10}" dt="2024-07-28T14:59:27.050" v="3585" actId="1076"/>
          <ac:picMkLst>
            <pc:docMk/>
            <pc:sldMk cId="584807727" sldId="322"/>
            <ac:picMk id="5" creationId="{1F4FCD6B-83BA-51E6-32C9-84267F9DD8E9}"/>
          </ac:picMkLst>
        </pc:picChg>
        <pc:picChg chg="del">
          <ac:chgData name="אלכסנדר פיטקין" userId="179fcca8-0756-4351-9ea6-49aebc36e6ba" providerId="ADAL" clId="{2995EEE5-097A-42E8-8083-D0DC78429C10}" dt="2024-07-28T14:53:06.064" v="3538" actId="478"/>
          <ac:picMkLst>
            <pc:docMk/>
            <pc:sldMk cId="584807727" sldId="322"/>
            <ac:picMk id="9" creationId="{30A9BCDF-0211-B633-E537-19A3DDBC0B1E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7:30.952" v="3987"/>
        <pc:sldMkLst>
          <pc:docMk/>
          <pc:sldMk cId="2844225924" sldId="323"/>
        </pc:sldMkLst>
        <pc:spChg chg="mod">
          <ac:chgData name="אלכסנדר פיטקין" userId="179fcca8-0756-4351-9ea6-49aebc36e6ba" providerId="ADAL" clId="{2995EEE5-097A-42E8-8083-D0DC78429C10}" dt="2024-07-28T15:00:01.953" v="3604" actId="20577"/>
          <ac:spMkLst>
            <pc:docMk/>
            <pc:sldMk cId="2844225924" sldId="323"/>
            <ac:spMk id="3" creationId="{D43EEA6B-BC8B-CB8F-7F67-4428C3EA7E9B}"/>
          </ac:spMkLst>
        </pc:spChg>
        <pc:spChg chg="del">
          <ac:chgData name="אלכסנדר פיטקין" userId="179fcca8-0756-4351-9ea6-49aebc36e6ba" providerId="ADAL" clId="{2995EEE5-097A-42E8-8083-D0DC78429C10}" dt="2024-07-28T15:00:05.711" v="3605" actId="478"/>
          <ac:spMkLst>
            <pc:docMk/>
            <pc:sldMk cId="2844225924" sldId="323"/>
            <ac:spMk id="6" creationId="{00E8EA24-073F-A085-B7D3-30871C920A48}"/>
          </ac:spMkLst>
        </pc:spChg>
        <pc:spChg chg="add mod">
          <ac:chgData name="אלכסנדר פיטקין" userId="179fcca8-0756-4351-9ea6-49aebc36e6ba" providerId="ADAL" clId="{2995EEE5-097A-42E8-8083-D0DC78429C10}" dt="2024-07-28T15:01:41.553" v="3618" actId="122"/>
          <ac:spMkLst>
            <pc:docMk/>
            <pc:sldMk cId="2844225924" sldId="323"/>
            <ac:spMk id="7" creationId="{F7D89848-F026-6CB9-65FD-DC7B0F22D6A9}"/>
          </ac:spMkLst>
        </pc:spChg>
        <pc:picChg chg="add mod">
          <ac:chgData name="אלכסנדר פיטקין" userId="179fcca8-0756-4351-9ea6-49aebc36e6ba" providerId="ADAL" clId="{2995EEE5-097A-42E8-8083-D0DC78429C10}" dt="2024-07-28T15:00:36.560" v="3610" actId="1076"/>
          <ac:picMkLst>
            <pc:docMk/>
            <pc:sldMk cId="2844225924" sldId="323"/>
            <ac:picMk id="4" creationId="{16C574A5-5878-0C2B-2875-9FD4ED82FE1E}"/>
          </ac:picMkLst>
        </pc:picChg>
        <pc:picChg chg="del">
          <ac:chgData name="אלכסנדר פיטקין" userId="179fcca8-0756-4351-9ea6-49aebc36e6ba" providerId="ADAL" clId="{2995EEE5-097A-42E8-8083-D0DC78429C10}" dt="2024-07-28T15:00:06.431" v="3606" actId="478"/>
          <ac:picMkLst>
            <pc:docMk/>
            <pc:sldMk cId="2844225924" sldId="323"/>
            <ac:picMk id="5" creationId="{1F4FCD6B-83BA-51E6-32C9-84267F9DD8E9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7:30.952" v="3987"/>
        <pc:sldMkLst>
          <pc:docMk/>
          <pc:sldMk cId="4237409372" sldId="324"/>
        </pc:sldMkLst>
        <pc:spChg chg="mod">
          <ac:chgData name="אלכסנדר פיטקין" userId="179fcca8-0756-4351-9ea6-49aebc36e6ba" providerId="ADAL" clId="{2995EEE5-097A-42E8-8083-D0DC78429C10}" dt="2024-07-28T15:02:07.098" v="3625" actId="20577"/>
          <ac:spMkLst>
            <pc:docMk/>
            <pc:sldMk cId="4237409372" sldId="324"/>
            <ac:spMk id="3" creationId="{D43EEA6B-BC8B-CB8F-7F67-4428C3EA7E9B}"/>
          </ac:spMkLst>
        </pc:spChg>
        <pc:spChg chg="mod">
          <ac:chgData name="אלכסנדר פיטקין" userId="179fcca8-0756-4351-9ea6-49aebc36e6ba" providerId="ADAL" clId="{2995EEE5-097A-42E8-8083-D0DC78429C10}" dt="2024-07-28T15:03:49.291" v="3646" actId="20577"/>
          <ac:spMkLst>
            <pc:docMk/>
            <pc:sldMk cId="4237409372" sldId="324"/>
            <ac:spMk id="7" creationId="{F7D89848-F026-6CB9-65FD-DC7B0F22D6A9}"/>
          </ac:spMkLst>
        </pc:spChg>
        <pc:picChg chg="del">
          <ac:chgData name="אלכסנדר פיטקין" userId="179fcca8-0756-4351-9ea6-49aebc36e6ba" providerId="ADAL" clId="{2995EEE5-097A-42E8-8083-D0DC78429C10}" dt="2024-07-28T15:02:30.385" v="3630" actId="478"/>
          <ac:picMkLst>
            <pc:docMk/>
            <pc:sldMk cId="4237409372" sldId="324"/>
            <ac:picMk id="4" creationId="{16C574A5-5878-0C2B-2875-9FD4ED82FE1E}"/>
          </ac:picMkLst>
        </pc:picChg>
        <pc:picChg chg="add mod">
          <ac:chgData name="אלכסנדר פיטקין" userId="179fcca8-0756-4351-9ea6-49aebc36e6ba" providerId="ADAL" clId="{2995EEE5-097A-42E8-8083-D0DC78429C10}" dt="2024-07-28T15:02:32.877" v="3631" actId="1076"/>
          <ac:picMkLst>
            <pc:docMk/>
            <pc:sldMk cId="4237409372" sldId="324"/>
            <ac:picMk id="5" creationId="{2150577F-D127-D124-3FA9-D67A67C43E0B}"/>
          </ac:picMkLst>
        </pc:picChg>
      </pc:sldChg>
      <pc:sldChg chg="addSp modSp add mod ord modTransition">
        <pc:chgData name="אלכסנדר פיטקין" userId="179fcca8-0756-4351-9ea6-49aebc36e6ba" providerId="ADAL" clId="{2995EEE5-097A-42E8-8083-D0DC78429C10}" dt="2024-07-28T15:17:30.952" v="3987"/>
        <pc:sldMkLst>
          <pc:docMk/>
          <pc:sldMk cId="3874500339" sldId="325"/>
        </pc:sldMkLst>
        <pc:spChg chg="mod">
          <ac:chgData name="אלכסנדר פיטקין" userId="179fcca8-0756-4351-9ea6-49aebc36e6ba" providerId="ADAL" clId="{2995EEE5-097A-42E8-8083-D0DC78429C10}" dt="2024-07-28T15:07:10.644" v="3696" actId="20577"/>
          <ac:spMkLst>
            <pc:docMk/>
            <pc:sldMk cId="3874500339" sldId="325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2995EEE5-097A-42E8-8083-D0DC78429C10}" dt="2024-07-28T15:14:00.497" v="3956" actId="403"/>
          <ac:spMkLst>
            <pc:docMk/>
            <pc:sldMk cId="3874500339" sldId="325"/>
            <ac:spMk id="3" creationId="{2580F818-89BD-6AC8-7F7A-F2CB1C949E35}"/>
          </ac:spMkLst>
        </pc:spChg>
        <pc:spChg chg="add mod">
          <ac:chgData name="אלכסנדר פיטקין" userId="179fcca8-0756-4351-9ea6-49aebc36e6ba" providerId="ADAL" clId="{2995EEE5-097A-42E8-8083-D0DC78429C10}" dt="2024-07-28T15:06:34.517" v="3663"/>
          <ac:spMkLst>
            <pc:docMk/>
            <pc:sldMk cId="3874500339" sldId="325"/>
            <ac:spMk id="4" creationId="{85099433-BF13-258A-F207-7310ECEC3274}"/>
          </ac:spMkLst>
        </pc:spChg>
      </pc:sldChg>
    </pc:docChg>
  </pc:docChgLst>
  <pc:docChgLst>
    <pc:chgData name="אלכסנדר פיטקין" userId="179fcca8-0756-4351-9ea6-49aebc36e6ba" providerId="ADAL" clId="{40B9799D-E1F0-43F3-9A57-454781CEA41C}"/>
    <pc:docChg chg="undo redo custSel addSld delSld modSld sldOrd">
      <pc:chgData name="אלכסנדר פיטקין" userId="179fcca8-0756-4351-9ea6-49aebc36e6ba" providerId="ADAL" clId="{40B9799D-E1F0-43F3-9A57-454781CEA41C}" dt="2024-09-21T17:50:52.822" v="2511" actId="242"/>
      <pc:docMkLst>
        <pc:docMk/>
      </pc:docMkLst>
      <pc:sldChg chg="addSp modSp mod">
        <pc:chgData name="אלכסנדר פיטקין" userId="179fcca8-0756-4351-9ea6-49aebc36e6ba" providerId="ADAL" clId="{40B9799D-E1F0-43F3-9A57-454781CEA41C}" dt="2024-09-21T17:41:24.875" v="2458" actId="12788"/>
        <pc:sldMkLst>
          <pc:docMk/>
          <pc:sldMk cId="2371614128" sldId="258"/>
        </pc:sldMkLst>
        <pc:spChg chg="mod">
          <ac:chgData name="אלכסנדר פיטקין" userId="179fcca8-0756-4351-9ea6-49aebc36e6ba" providerId="ADAL" clId="{40B9799D-E1F0-43F3-9A57-454781CEA41C}" dt="2024-09-21T15:42:26.752" v="1084" actId="20577"/>
          <ac:spMkLst>
            <pc:docMk/>
            <pc:sldMk cId="2371614128" sldId="258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40B9799D-E1F0-43F3-9A57-454781CEA41C}" dt="2024-09-21T11:05:42.505" v="121" actId="1076"/>
          <ac:spMkLst>
            <pc:docMk/>
            <pc:sldMk cId="2371614128" sldId="258"/>
            <ac:spMk id="3" creationId="{E774B278-15D3-363B-DB82-A93B7319734C}"/>
          </ac:spMkLst>
        </pc:spChg>
        <pc:spChg chg="mod">
          <ac:chgData name="אלכסנדר פיטקין" userId="179fcca8-0756-4351-9ea6-49aebc36e6ba" providerId="ADAL" clId="{40B9799D-E1F0-43F3-9A57-454781CEA41C}" dt="2024-09-21T11:04:22.863" v="113" actId="14100"/>
          <ac:spMkLst>
            <pc:docMk/>
            <pc:sldMk cId="2371614128" sldId="258"/>
            <ac:spMk id="4" creationId="{461A3430-4C21-4837-45B6-05FEA112ABBC}"/>
          </ac:spMkLst>
        </pc:spChg>
        <pc:spChg chg="add mod">
          <ac:chgData name="אלכסנדר פיטקין" userId="179fcca8-0756-4351-9ea6-49aebc36e6ba" providerId="ADAL" clId="{40B9799D-E1F0-43F3-9A57-454781CEA41C}" dt="2024-09-21T11:04:18.034" v="110" actId="14100"/>
          <ac:spMkLst>
            <pc:docMk/>
            <pc:sldMk cId="2371614128" sldId="258"/>
            <ac:spMk id="5" creationId="{73ADD3E6-AB7F-C889-41B8-6A701F65C867}"/>
          </ac:spMkLst>
        </pc:spChg>
        <pc:picChg chg="add mod">
          <ac:chgData name="אלכסנדר פיטקין" userId="179fcca8-0756-4351-9ea6-49aebc36e6ba" providerId="ADAL" clId="{40B9799D-E1F0-43F3-9A57-454781CEA41C}" dt="2024-09-21T17:41:24.875" v="2458" actId="12788"/>
          <ac:picMkLst>
            <pc:docMk/>
            <pc:sldMk cId="2371614128" sldId="258"/>
            <ac:picMk id="7" creationId="{BFA413D7-5488-BE74-F2B8-DD77E6FA23BA}"/>
          </ac:picMkLst>
        </pc:picChg>
      </pc:sldChg>
      <pc:sldChg chg="modSp mod">
        <pc:chgData name="אלכסנדר פיטקין" userId="179fcca8-0756-4351-9ea6-49aebc36e6ba" providerId="ADAL" clId="{40B9799D-E1F0-43F3-9A57-454781CEA41C}" dt="2024-09-21T17:35:14.391" v="2346" actId="27636"/>
        <pc:sldMkLst>
          <pc:docMk/>
          <pc:sldMk cId="257130808" sldId="259"/>
        </pc:sldMkLst>
        <pc:spChg chg="mod">
          <ac:chgData name="אלכסנדר פיטקין" userId="179fcca8-0756-4351-9ea6-49aebc36e6ba" providerId="ADAL" clId="{40B9799D-E1F0-43F3-9A57-454781CEA41C}" dt="2024-09-21T17:35:14.391" v="2346" actId="27636"/>
          <ac:spMkLst>
            <pc:docMk/>
            <pc:sldMk cId="257130808" sldId="259"/>
            <ac:spMk id="4" creationId="{461A3430-4C21-4837-45B6-05FEA112ABBC}"/>
          </ac:spMkLst>
        </pc:spChg>
      </pc:sldChg>
      <pc:sldChg chg="del">
        <pc:chgData name="אלכסנדר פיטקין" userId="179fcca8-0756-4351-9ea6-49aebc36e6ba" providerId="ADAL" clId="{40B9799D-E1F0-43F3-9A57-454781CEA41C}" dt="2024-09-21T11:31:05.361" v="354" actId="47"/>
        <pc:sldMkLst>
          <pc:docMk/>
          <pc:sldMk cId="1812775672" sldId="260"/>
        </pc:sldMkLst>
      </pc:sldChg>
      <pc:sldChg chg="addSp delSp modSp mod modTransition">
        <pc:chgData name="אלכסנדר פיטקין" userId="179fcca8-0756-4351-9ea6-49aebc36e6ba" providerId="ADAL" clId="{40B9799D-E1F0-43F3-9A57-454781CEA41C}" dt="2024-09-21T11:26:52.813" v="325" actId="14861"/>
        <pc:sldMkLst>
          <pc:docMk/>
          <pc:sldMk cId="3278927255" sldId="262"/>
        </pc:sldMkLst>
        <pc:spChg chg="mod">
          <ac:chgData name="אלכסנדר פיטקין" userId="179fcca8-0756-4351-9ea6-49aebc36e6ba" providerId="ADAL" clId="{40B9799D-E1F0-43F3-9A57-454781CEA41C}" dt="2024-09-21T11:15:23.601" v="200" actId="255"/>
          <ac:spMkLst>
            <pc:docMk/>
            <pc:sldMk cId="3278927255" sldId="262"/>
            <ac:spMk id="2" creationId="{032D6D84-8558-4369-3048-146C7058D286}"/>
          </ac:spMkLst>
        </pc:spChg>
        <pc:spChg chg="del">
          <ac:chgData name="אלכסנדר פיטקין" userId="179fcca8-0756-4351-9ea6-49aebc36e6ba" providerId="ADAL" clId="{40B9799D-E1F0-43F3-9A57-454781CEA41C}" dt="2024-09-21T11:12:46.175" v="151" actId="478"/>
          <ac:spMkLst>
            <pc:docMk/>
            <pc:sldMk cId="3278927255" sldId="262"/>
            <ac:spMk id="3" creationId="{7D531F5C-A5EC-1438-CBBF-9EE3487F7CA3}"/>
          </ac:spMkLst>
        </pc:spChg>
        <pc:spChg chg="mod">
          <ac:chgData name="אלכסנדר פיטקין" userId="179fcca8-0756-4351-9ea6-49aebc36e6ba" providerId="ADAL" clId="{40B9799D-E1F0-43F3-9A57-454781CEA41C}" dt="2024-09-21T11:26:42.675" v="324" actId="12789"/>
          <ac:spMkLst>
            <pc:docMk/>
            <pc:sldMk cId="3278927255" sldId="262"/>
            <ac:spMk id="5" creationId="{65FF97B9-A44E-0E52-CFEA-F668F5393B3E}"/>
          </ac:spMkLst>
        </pc:spChg>
        <pc:spChg chg="add del mod">
          <ac:chgData name="אלכסנדר פיטקין" userId="179fcca8-0756-4351-9ea6-49aebc36e6ba" providerId="ADAL" clId="{40B9799D-E1F0-43F3-9A57-454781CEA41C}" dt="2024-09-21T11:12:47.820" v="152" actId="478"/>
          <ac:spMkLst>
            <pc:docMk/>
            <pc:sldMk cId="3278927255" sldId="262"/>
            <ac:spMk id="6" creationId="{F9A1AEAA-AE51-53E9-4072-90B217F36452}"/>
          </ac:spMkLst>
        </pc:spChg>
        <pc:spChg chg="add">
          <ac:chgData name="אלכסנדר פיטקין" userId="179fcca8-0756-4351-9ea6-49aebc36e6ba" providerId="ADAL" clId="{40B9799D-E1F0-43F3-9A57-454781CEA41C}" dt="2024-09-21T11:13:10.077" v="181"/>
          <ac:spMkLst>
            <pc:docMk/>
            <pc:sldMk cId="3278927255" sldId="262"/>
            <ac:spMk id="7" creationId="{7AE8852D-3F56-950E-B67A-1EB9F1E85164}"/>
          </ac:spMkLst>
        </pc:spChg>
        <pc:spChg chg="add mod">
          <ac:chgData name="אלכסנדר פיטקין" userId="179fcca8-0756-4351-9ea6-49aebc36e6ba" providerId="ADAL" clId="{40B9799D-E1F0-43F3-9A57-454781CEA41C}" dt="2024-09-21T11:22:57.122" v="308" actId="1076"/>
          <ac:spMkLst>
            <pc:docMk/>
            <pc:sldMk cId="3278927255" sldId="262"/>
            <ac:spMk id="8" creationId="{127BF254-BA3A-749A-935F-5CB9BEFA3972}"/>
          </ac:spMkLst>
        </pc:spChg>
        <pc:spChg chg="add del mod">
          <ac:chgData name="אלכסנדר פיטקין" userId="179fcca8-0756-4351-9ea6-49aebc36e6ba" providerId="ADAL" clId="{40B9799D-E1F0-43F3-9A57-454781CEA41C}" dt="2024-09-21T11:21:35.892" v="287" actId="478"/>
          <ac:spMkLst>
            <pc:docMk/>
            <pc:sldMk cId="3278927255" sldId="262"/>
            <ac:spMk id="9" creationId="{BC3A9E07-C4B8-D868-F139-591363309D23}"/>
          </ac:spMkLst>
        </pc:spChg>
        <pc:picChg chg="add mod">
          <ac:chgData name="אלכסנדר פיטקין" userId="179fcca8-0756-4351-9ea6-49aebc36e6ba" providerId="ADAL" clId="{40B9799D-E1F0-43F3-9A57-454781CEA41C}" dt="2024-09-21T11:26:52.813" v="325" actId="14861"/>
          <ac:picMkLst>
            <pc:docMk/>
            <pc:sldMk cId="3278927255" sldId="262"/>
            <ac:picMk id="11" creationId="{B8E8AD65-3ED2-F694-A6FC-CBC86EC5483C}"/>
          </ac:picMkLst>
        </pc:picChg>
        <pc:picChg chg="del">
          <ac:chgData name="אלכסנדר פיטקין" userId="179fcca8-0756-4351-9ea6-49aebc36e6ba" providerId="ADAL" clId="{40B9799D-E1F0-43F3-9A57-454781CEA41C}" dt="2024-09-21T11:12:44.035" v="150" actId="478"/>
          <ac:picMkLst>
            <pc:docMk/>
            <pc:sldMk cId="3278927255" sldId="262"/>
            <ac:picMk id="1028" creationId="{40DCDA21-1DB3-B900-35D7-116A749A9A02}"/>
          </ac:picMkLst>
        </pc:picChg>
      </pc:sldChg>
      <pc:sldChg chg="del">
        <pc:chgData name="אלכסנדר פיטקין" userId="179fcca8-0756-4351-9ea6-49aebc36e6ba" providerId="ADAL" clId="{40B9799D-E1F0-43F3-9A57-454781CEA41C}" dt="2024-09-21T11:31:05.361" v="354" actId="47"/>
        <pc:sldMkLst>
          <pc:docMk/>
          <pc:sldMk cId="3105444777" sldId="263"/>
        </pc:sldMkLst>
      </pc:sldChg>
      <pc:sldChg chg="modSp del mod">
        <pc:chgData name="אלכסנדר פיטקין" userId="179fcca8-0756-4351-9ea6-49aebc36e6ba" providerId="ADAL" clId="{40B9799D-E1F0-43F3-9A57-454781CEA41C}" dt="2024-09-21T17:42:58.996" v="2462" actId="47"/>
        <pc:sldMkLst>
          <pc:docMk/>
          <pc:sldMk cId="3658812879" sldId="264"/>
        </pc:sldMkLst>
        <pc:spChg chg="mod">
          <ac:chgData name="אלכסנדר פיטקין" userId="179fcca8-0756-4351-9ea6-49aebc36e6ba" providerId="ADAL" clId="{40B9799D-E1F0-43F3-9A57-454781CEA41C}" dt="2024-09-21T11:11:17.326" v="132" actId="20577"/>
          <ac:spMkLst>
            <pc:docMk/>
            <pc:sldMk cId="3658812879" sldId="264"/>
            <ac:spMk id="2" creationId="{032D6D84-8558-4369-3048-146C7058D286}"/>
          </ac:spMkLst>
        </pc:spChg>
      </pc:sldChg>
      <pc:sldChg chg="modSp del mod">
        <pc:chgData name="אלכסנדר פיטקין" userId="179fcca8-0756-4351-9ea6-49aebc36e6ba" providerId="ADAL" clId="{40B9799D-E1F0-43F3-9A57-454781CEA41C}" dt="2024-09-21T17:42:58.996" v="2462" actId="47"/>
        <pc:sldMkLst>
          <pc:docMk/>
          <pc:sldMk cId="3655315475" sldId="265"/>
        </pc:sldMkLst>
        <pc:spChg chg="mod">
          <ac:chgData name="אלכסנדר פיטקין" userId="179fcca8-0756-4351-9ea6-49aebc36e6ba" providerId="ADAL" clId="{40B9799D-E1F0-43F3-9A57-454781CEA41C}" dt="2024-09-21T11:11:27.293" v="149" actId="20577"/>
          <ac:spMkLst>
            <pc:docMk/>
            <pc:sldMk cId="3655315475" sldId="265"/>
            <ac:spMk id="2" creationId="{032D6D84-8558-4369-3048-146C7058D286}"/>
          </ac:spMkLst>
        </pc:spChg>
      </pc:sldChg>
      <pc:sldChg chg="del">
        <pc:chgData name="אלכסנדר פיטקין" userId="179fcca8-0756-4351-9ea6-49aebc36e6ba" providerId="ADAL" clId="{40B9799D-E1F0-43F3-9A57-454781CEA41C}" dt="2024-09-21T11:36:07.961" v="360" actId="47"/>
        <pc:sldMkLst>
          <pc:docMk/>
          <pc:sldMk cId="1878891343" sldId="266"/>
        </pc:sldMkLst>
      </pc:sldChg>
      <pc:sldChg chg="del">
        <pc:chgData name="אלכסנדר פיטקין" userId="179fcca8-0756-4351-9ea6-49aebc36e6ba" providerId="ADAL" clId="{40B9799D-E1F0-43F3-9A57-454781CEA41C}" dt="2024-09-21T11:36:07.961" v="360" actId="47"/>
        <pc:sldMkLst>
          <pc:docMk/>
          <pc:sldMk cId="3372434043" sldId="267"/>
        </pc:sldMkLst>
      </pc:sldChg>
      <pc:sldChg chg="del">
        <pc:chgData name="אלכסנדר פיטקין" userId="179fcca8-0756-4351-9ea6-49aebc36e6ba" providerId="ADAL" clId="{40B9799D-E1F0-43F3-9A57-454781CEA41C}" dt="2024-09-21T11:36:07.961" v="360" actId="47"/>
        <pc:sldMkLst>
          <pc:docMk/>
          <pc:sldMk cId="3731793321" sldId="268"/>
        </pc:sldMkLst>
      </pc:sldChg>
      <pc:sldChg chg="del">
        <pc:chgData name="אלכסנדר פיטקין" userId="179fcca8-0756-4351-9ea6-49aebc36e6ba" providerId="ADAL" clId="{40B9799D-E1F0-43F3-9A57-454781CEA41C}" dt="2024-09-21T11:36:07.961" v="360" actId="47"/>
        <pc:sldMkLst>
          <pc:docMk/>
          <pc:sldMk cId="353484243" sldId="269"/>
        </pc:sldMkLst>
      </pc:sldChg>
      <pc:sldChg chg="del">
        <pc:chgData name="אלכסנדר פיטקין" userId="179fcca8-0756-4351-9ea6-49aebc36e6ba" providerId="ADAL" clId="{40B9799D-E1F0-43F3-9A57-454781CEA41C}" dt="2024-09-21T11:36:07.961" v="360" actId="47"/>
        <pc:sldMkLst>
          <pc:docMk/>
          <pc:sldMk cId="3780236443" sldId="270"/>
        </pc:sldMkLst>
      </pc:sldChg>
      <pc:sldChg chg="add del">
        <pc:chgData name="אלכסנדר פיטקין" userId="179fcca8-0756-4351-9ea6-49aebc36e6ba" providerId="ADAL" clId="{40B9799D-E1F0-43F3-9A57-454781CEA41C}" dt="2024-09-21T12:25:06.875" v="777" actId="47"/>
        <pc:sldMkLst>
          <pc:docMk/>
          <pc:sldMk cId="1637436159" sldId="271"/>
        </pc:sldMkLst>
      </pc:sldChg>
      <pc:sldChg chg="add del">
        <pc:chgData name="אלכסנדר פיטקין" userId="179fcca8-0756-4351-9ea6-49aebc36e6ba" providerId="ADAL" clId="{40B9799D-E1F0-43F3-9A57-454781CEA41C}" dt="2024-09-21T12:25:06.875" v="777" actId="47"/>
        <pc:sldMkLst>
          <pc:docMk/>
          <pc:sldMk cId="4156328972" sldId="272"/>
        </pc:sldMkLst>
      </pc:sldChg>
      <pc:sldChg chg="add del">
        <pc:chgData name="אלכסנדר פיטקין" userId="179fcca8-0756-4351-9ea6-49aebc36e6ba" providerId="ADAL" clId="{40B9799D-E1F0-43F3-9A57-454781CEA41C}" dt="2024-09-21T12:25:06.875" v="777" actId="47"/>
        <pc:sldMkLst>
          <pc:docMk/>
          <pc:sldMk cId="2595060074" sldId="273"/>
        </pc:sldMkLst>
      </pc:sldChg>
      <pc:sldChg chg="add del">
        <pc:chgData name="אלכסנדר פיטקין" userId="179fcca8-0756-4351-9ea6-49aebc36e6ba" providerId="ADAL" clId="{40B9799D-E1F0-43F3-9A57-454781CEA41C}" dt="2024-09-21T12:25:06.875" v="777" actId="47"/>
        <pc:sldMkLst>
          <pc:docMk/>
          <pc:sldMk cId="3646109716" sldId="274"/>
        </pc:sldMkLst>
      </pc:sldChg>
      <pc:sldChg chg="modSp mod modTransition">
        <pc:chgData name="אלכסנדר פיטקין" userId="179fcca8-0756-4351-9ea6-49aebc36e6ba" providerId="ADAL" clId="{40B9799D-E1F0-43F3-9A57-454781CEA41C}" dt="2024-09-21T17:45:38.738" v="2463"/>
        <pc:sldMkLst>
          <pc:docMk/>
          <pc:sldMk cId="3321620360" sldId="275"/>
        </pc:sldMkLst>
        <pc:spChg chg="mod">
          <ac:chgData name="אלכסנדר פיטקין" userId="179fcca8-0756-4351-9ea6-49aebc36e6ba" providerId="ADAL" clId="{40B9799D-E1F0-43F3-9A57-454781CEA41C}" dt="2024-09-21T15:46:02.913" v="1101" actId="20577"/>
          <ac:spMkLst>
            <pc:docMk/>
            <pc:sldMk cId="3321620360" sldId="275"/>
            <ac:spMk id="2" creationId="{032D6D84-8558-4369-3048-146C7058D286}"/>
          </ac:spMkLst>
        </pc:spChg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007838917" sldId="276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650323743" sldId="277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130103129" sldId="278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118985806" sldId="279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535534745" sldId="280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076375494" sldId="281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239844871" sldId="282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2001752" sldId="283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72383315" sldId="284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945495987" sldId="285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92784809" sldId="286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002402775" sldId="287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249897691" sldId="288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136325896" sldId="289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436826826" sldId="290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54849530" sldId="291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87910298" sldId="292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909247841" sldId="293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543402397" sldId="294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706511873" sldId="295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197899065" sldId="296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51773113" sldId="297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317205865" sldId="298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148961605" sldId="299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803459517" sldId="300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338077278" sldId="301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106632535" sldId="302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8697907" sldId="303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450151383" sldId="304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596737229" sldId="305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059680636" sldId="306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903660204" sldId="307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860648541" sldId="308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852279903" sldId="309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245224924" sldId="311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580364189" sldId="312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983097445" sldId="313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91852695" sldId="314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217771341" sldId="315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097957280" sldId="316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944897720" sldId="317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421352524" sldId="318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185426834" sldId="319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071776894" sldId="320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307130626" sldId="321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584807727" sldId="322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844225924" sldId="323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237409372" sldId="324"/>
        </pc:sldMkLst>
      </pc:sldChg>
      <pc:sldChg chg="addSp modSp mod">
        <pc:chgData name="אלכסנדר פיטקין" userId="179fcca8-0756-4351-9ea6-49aebc36e6ba" providerId="ADAL" clId="{40B9799D-E1F0-43F3-9A57-454781CEA41C}" dt="2024-09-21T17:40:42.496" v="2457" actId="255"/>
        <pc:sldMkLst>
          <pc:docMk/>
          <pc:sldMk cId="3874500339" sldId="325"/>
        </pc:sldMkLst>
        <pc:spChg chg="mod">
          <ac:chgData name="אלכסנדר פיטקין" userId="179fcca8-0756-4351-9ea6-49aebc36e6ba" providerId="ADAL" clId="{40B9799D-E1F0-43F3-9A57-454781CEA41C}" dt="2024-09-21T17:39:47.907" v="2438" actId="20577"/>
          <ac:spMkLst>
            <pc:docMk/>
            <pc:sldMk cId="3874500339" sldId="325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40B9799D-E1F0-43F3-9A57-454781CEA41C}" dt="2024-09-21T17:39:59.835" v="2442" actId="20577"/>
          <ac:spMkLst>
            <pc:docMk/>
            <pc:sldMk cId="3874500339" sldId="325"/>
            <ac:spMk id="3" creationId="{2580F818-89BD-6AC8-7F7A-F2CB1C949E35}"/>
          </ac:spMkLst>
        </pc:spChg>
        <pc:spChg chg="add mod">
          <ac:chgData name="אלכסנדר פיטקין" userId="179fcca8-0756-4351-9ea6-49aebc36e6ba" providerId="ADAL" clId="{40B9799D-E1F0-43F3-9A57-454781CEA41C}" dt="2024-09-21T17:40:42.496" v="2457" actId="255"/>
          <ac:spMkLst>
            <pc:docMk/>
            <pc:sldMk cId="3874500339" sldId="325"/>
            <ac:spMk id="4" creationId="{BF00E8CE-D515-CAB6-AC56-3D5B2787D172}"/>
          </ac:spMkLst>
        </pc:spChg>
      </pc:sldChg>
      <pc:sldChg chg="delSp modSp add del mod modTransition">
        <pc:chgData name="אלכסנדר פיטקין" userId="179fcca8-0756-4351-9ea6-49aebc36e6ba" providerId="ADAL" clId="{40B9799D-E1F0-43F3-9A57-454781CEA41C}" dt="2024-09-21T11:31:05.361" v="354" actId="47"/>
        <pc:sldMkLst>
          <pc:docMk/>
          <pc:sldMk cId="2949055683" sldId="326"/>
        </pc:sldMkLst>
        <pc:spChg chg="mod">
          <ac:chgData name="אלכסנדר פיטקין" userId="179fcca8-0756-4351-9ea6-49aebc36e6ba" providerId="ADAL" clId="{40B9799D-E1F0-43F3-9A57-454781CEA41C}" dt="2024-09-21T11:21:31.002" v="284" actId="27636"/>
          <ac:spMkLst>
            <pc:docMk/>
            <pc:sldMk cId="2949055683" sldId="326"/>
            <ac:spMk id="5" creationId="{65FF97B9-A44E-0E52-CFEA-F668F5393B3E}"/>
          </ac:spMkLst>
        </pc:spChg>
        <pc:spChg chg="del mod">
          <ac:chgData name="אלכסנדר פיטקין" userId="179fcca8-0756-4351-9ea6-49aebc36e6ba" providerId="ADAL" clId="{40B9799D-E1F0-43F3-9A57-454781CEA41C}" dt="2024-09-21T11:21:33.304" v="286" actId="478"/>
          <ac:spMkLst>
            <pc:docMk/>
            <pc:sldMk cId="2949055683" sldId="326"/>
            <ac:spMk id="9" creationId="{BC3A9E07-C4B8-D868-F139-591363309D23}"/>
          </ac:spMkLst>
        </pc:spChg>
      </pc:sldChg>
      <pc:sldChg chg="modSp add mod ord modShow">
        <pc:chgData name="אלכסנדר פיטקין" userId="179fcca8-0756-4351-9ea6-49aebc36e6ba" providerId="ADAL" clId="{40B9799D-E1F0-43F3-9A57-454781CEA41C}" dt="2024-09-21T17:42:40.901" v="2461"/>
        <pc:sldMkLst>
          <pc:docMk/>
          <pc:sldMk cId="676255294" sldId="327"/>
        </pc:sldMkLst>
        <pc:spChg chg="mod">
          <ac:chgData name="אלכסנדר פיטקין" userId="179fcca8-0756-4351-9ea6-49aebc36e6ba" providerId="ADAL" clId="{40B9799D-E1F0-43F3-9A57-454781CEA41C}" dt="2024-09-21T11:27:21.147" v="329" actId="122"/>
          <ac:spMkLst>
            <pc:docMk/>
            <pc:sldMk cId="676255294" sldId="327"/>
            <ac:spMk id="5" creationId="{65FF97B9-A44E-0E52-CFEA-F668F5393B3E}"/>
          </ac:spMkLst>
        </pc:spChg>
        <pc:picChg chg="mod">
          <ac:chgData name="אלכסנדר פיטקין" userId="179fcca8-0756-4351-9ea6-49aebc36e6ba" providerId="ADAL" clId="{40B9799D-E1F0-43F3-9A57-454781CEA41C}" dt="2024-09-21T11:28:38.853" v="330" actId="14826"/>
          <ac:picMkLst>
            <pc:docMk/>
            <pc:sldMk cId="676255294" sldId="327"/>
            <ac:picMk id="11" creationId="{B8E8AD65-3ED2-F694-A6FC-CBC86EC5483C}"/>
          </ac:picMkLst>
        </pc:picChg>
      </pc:sldChg>
      <pc:sldChg chg="addSp delSp modSp add mod ord">
        <pc:chgData name="אלכסנדר פיטקין" userId="179fcca8-0756-4351-9ea6-49aebc36e6ba" providerId="ADAL" clId="{40B9799D-E1F0-43F3-9A57-454781CEA41C}" dt="2024-09-21T12:06:09.311" v="673" actId="20577"/>
        <pc:sldMkLst>
          <pc:docMk/>
          <pc:sldMk cId="748171614" sldId="328"/>
        </pc:sldMkLst>
        <pc:spChg chg="mod">
          <ac:chgData name="אלכסנדר פיטקין" userId="179fcca8-0756-4351-9ea6-49aebc36e6ba" providerId="ADAL" clId="{40B9799D-E1F0-43F3-9A57-454781CEA41C}" dt="2024-09-21T11:46:21.893" v="502" actId="20577"/>
          <ac:spMkLst>
            <pc:docMk/>
            <pc:sldMk cId="748171614" sldId="328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40B9799D-E1F0-43F3-9A57-454781CEA41C}" dt="2024-09-21T12:01:23.664" v="638" actId="1582"/>
          <ac:spMkLst>
            <pc:docMk/>
            <pc:sldMk cId="748171614" sldId="328"/>
            <ac:spMk id="4" creationId="{09A7CF52-100A-5523-D270-466B12AE94DF}"/>
          </ac:spMkLst>
        </pc:spChg>
        <pc:spChg chg="del mod">
          <ac:chgData name="אלכסנדר פיטקין" userId="179fcca8-0756-4351-9ea6-49aebc36e6ba" providerId="ADAL" clId="{40B9799D-E1F0-43F3-9A57-454781CEA41C}" dt="2024-09-21T11:37:26.403" v="369" actId="26606"/>
          <ac:spMkLst>
            <pc:docMk/>
            <pc:sldMk cId="748171614" sldId="328"/>
            <ac:spMk id="5" creationId="{65FF97B9-A44E-0E52-CFEA-F668F5393B3E}"/>
          </ac:spMkLst>
        </pc:spChg>
        <pc:spChg chg="add mod">
          <ac:chgData name="אלכסנדר פיטקין" userId="179fcca8-0756-4351-9ea6-49aebc36e6ba" providerId="ADAL" clId="{40B9799D-E1F0-43F3-9A57-454781CEA41C}" dt="2024-09-21T12:06:09.311" v="673" actId="20577"/>
          <ac:spMkLst>
            <pc:docMk/>
            <pc:sldMk cId="748171614" sldId="328"/>
            <ac:spMk id="6" creationId="{92753D85-8149-A418-0593-EF9F28EAC370}"/>
          </ac:spMkLst>
        </pc:spChg>
        <pc:spChg chg="mod">
          <ac:chgData name="אלכסנדר פיטקין" userId="179fcca8-0756-4351-9ea6-49aebc36e6ba" providerId="ADAL" clId="{40B9799D-E1F0-43F3-9A57-454781CEA41C}" dt="2024-09-21T11:46:18.442" v="500" actId="1076"/>
          <ac:spMkLst>
            <pc:docMk/>
            <pc:sldMk cId="748171614" sldId="328"/>
            <ac:spMk id="8" creationId="{127BF254-BA3A-749A-935F-5CB9BEFA3972}"/>
          </ac:spMkLst>
        </pc:spChg>
        <pc:spChg chg="add mod">
          <ac:chgData name="אלכסנדר פיטקין" userId="179fcca8-0756-4351-9ea6-49aebc36e6ba" providerId="ADAL" clId="{40B9799D-E1F0-43F3-9A57-454781CEA41C}" dt="2024-09-21T11:55:25.313" v="583" actId="1076"/>
          <ac:spMkLst>
            <pc:docMk/>
            <pc:sldMk cId="748171614" sldId="328"/>
            <ac:spMk id="18" creationId="{40F06454-7BB5-A6D7-FD54-E9549A41F7CA}"/>
          </ac:spMkLst>
        </pc:spChg>
        <pc:spChg chg="add mod">
          <ac:chgData name="אלכסנדר פיטקין" userId="179fcca8-0756-4351-9ea6-49aebc36e6ba" providerId="ADAL" clId="{40B9799D-E1F0-43F3-9A57-454781CEA41C}" dt="2024-09-21T11:58:19.851" v="621" actId="1076"/>
          <ac:spMkLst>
            <pc:docMk/>
            <pc:sldMk cId="748171614" sldId="328"/>
            <ac:spMk id="19" creationId="{DC46C909-98B0-C676-5762-FD687FD5FB09}"/>
          </ac:spMkLst>
        </pc:spChg>
        <pc:graphicFrameChg chg="add del mod">
          <ac:chgData name="אלכסנדר פיטקין" userId="179fcca8-0756-4351-9ea6-49aebc36e6ba" providerId="ADAL" clId="{40B9799D-E1F0-43F3-9A57-454781CEA41C}" dt="2024-09-21T11:40:29.110" v="394" actId="478"/>
          <ac:graphicFrameMkLst>
            <pc:docMk/>
            <pc:sldMk cId="748171614" sldId="328"/>
            <ac:graphicFrameMk id="3" creationId="{549BAE06-836A-2B4B-887D-F9486EFE4AE9}"/>
          </ac:graphicFrameMkLst>
        </pc:graphicFrameChg>
        <pc:graphicFrameChg chg="add del mod">
          <ac:chgData name="אלכסנדר פיטקין" userId="179fcca8-0756-4351-9ea6-49aebc36e6ba" providerId="ADAL" clId="{40B9799D-E1F0-43F3-9A57-454781CEA41C}" dt="2024-09-21T11:46:24.940" v="503" actId="478"/>
          <ac:graphicFrameMkLst>
            <pc:docMk/>
            <pc:sldMk cId="748171614" sldId="328"/>
            <ac:graphicFrameMk id="10" creationId="{B6999D98-C22F-3AC2-51D5-9C3AF423DF78}"/>
          </ac:graphicFrameMkLst>
        </pc:graphicFrameChg>
        <pc:picChg chg="del mod">
          <ac:chgData name="אלכסנדר פיטקין" userId="179fcca8-0756-4351-9ea6-49aebc36e6ba" providerId="ADAL" clId="{40B9799D-E1F0-43F3-9A57-454781CEA41C}" dt="2024-09-21T11:36:16.427" v="361" actId="478"/>
          <ac:picMkLst>
            <pc:docMk/>
            <pc:sldMk cId="748171614" sldId="328"/>
            <ac:picMk id="11" creationId="{B8E8AD65-3ED2-F694-A6FC-CBC86EC5483C}"/>
          </ac:picMkLst>
        </pc:picChg>
        <pc:cxnChg chg="add del mod">
          <ac:chgData name="אלכסנדר פיטקין" userId="179fcca8-0756-4351-9ea6-49aebc36e6ba" providerId="ADAL" clId="{40B9799D-E1F0-43F3-9A57-454781CEA41C}" dt="2024-09-21T11:52:55.534" v="553" actId="478"/>
          <ac:cxnSpMkLst>
            <pc:docMk/>
            <pc:sldMk cId="748171614" sldId="328"/>
            <ac:cxnSpMk id="9" creationId="{478BB8E5-679B-C963-6C1D-9EE1684DFA02}"/>
          </ac:cxnSpMkLst>
        </pc:cxnChg>
      </pc:sldChg>
      <pc:sldChg chg="addSp modSp add del mod">
        <pc:chgData name="אלכסנדר פיטקין" userId="179fcca8-0756-4351-9ea6-49aebc36e6ba" providerId="ADAL" clId="{40B9799D-E1F0-43F3-9A57-454781CEA41C}" dt="2024-09-21T12:05:01.104" v="669" actId="47"/>
        <pc:sldMkLst>
          <pc:docMk/>
          <pc:sldMk cId="1364885547" sldId="329"/>
        </pc:sldMkLst>
        <pc:spChg chg="add mod">
          <ac:chgData name="אלכסנדר פיטקין" userId="179fcca8-0756-4351-9ea6-49aebc36e6ba" providerId="ADAL" clId="{40B9799D-E1F0-43F3-9A57-454781CEA41C}" dt="2024-09-21T11:57:57.925" v="619" actId="27636"/>
          <ac:spMkLst>
            <pc:docMk/>
            <pc:sldMk cId="1364885547" sldId="329"/>
            <ac:spMk id="3" creationId="{C1363411-CA63-003F-0DE0-85ABDA9C7B21}"/>
          </ac:spMkLst>
        </pc:spChg>
        <pc:spChg chg="mod">
          <ac:chgData name="אלכסנדר פיטקין" userId="179fcca8-0756-4351-9ea6-49aebc36e6ba" providerId="ADAL" clId="{40B9799D-E1F0-43F3-9A57-454781CEA41C}" dt="2024-09-21T11:59:08.513" v="622" actId="1076"/>
          <ac:spMkLst>
            <pc:docMk/>
            <pc:sldMk cId="1364885547" sldId="329"/>
            <ac:spMk id="4" creationId="{09A7CF52-100A-5523-D270-466B12AE94DF}"/>
          </ac:spMkLst>
        </pc:spChg>
        <pc:spChg chg="mod">
          <ac:chgData name="אלכסנדר פיטקין" userId="179fcca8-0756-4351-9ea6-49aebc36e6ba" providerId="ADAL" clId="{40B9799D-E1F0-43F3-9A57-454781CEA41C}" dt="2024-09-21T11:59:14.863" v="624" actId="1076"/>
          <ac:spMkLst>
            <pc:docMk/>
            <pc:sldMk cId="1364885547" sldId="329"/>
            <ac:spMk id="6" creationId="{92753D85-8149-A418-0593-EF9F28EAC370}"/>
          </ac:spMkLst>
        </pc:spChg>
        <pc:spChg chg="mod">
          <ac:chgData name="אלכסנדר פיטקין" userId="179fcca8-0756-4351-9ea6-49aebc36e6ba" providerId="ADAL" clId="{40B9799D-E1F0-43F3-9A57-454781CEA41C}" dt="2024-09-21T11:57:34.137" v="606" actId="1076"/>
          <ac:spMkLst>
            <pc:docMk/>
            <pc:sldMk cId="1364885547" sldId="329"/>
            <ac:spMk id="18" creationId="{40F06454-7BB5-A6D7-FD54-E9549A41F7CA}"/>
          </ac:spMkLst>
        </pc:spChg>
      </pc:sldChg>
      <pc:sldChg chg="addSp delSp modSp add del mod">
        <pc:chgData name="אלכסנדר פיטקין" userId="179fcca8-0756-4351-9ea6-49aebc36e6ba" providerId="ADAL" clId="{40B9799D-E1F0-43F3-9A57-454781CEA41C}" dt="2024-09-21T11:55:35.185" v="585" actId="47"/>
        <pc:sldMkLst>
          <pc:docMk/>
          <pc:sldMk cId="2974429146" sldId="329"/>
        </pc:sldMkLst>
        <pc:spChg chg="del">
          <ac:chgData name="אלכסנדר פיטקין" userId="179fcca8-0756-4351-9ea6-49aebc36e6ba" providerId="ADAL" clId="{40B9799D-E1F0-43F3-9A57-454781CEA41C}" dt="2024-09-21T11:54:09.832" v="568" actId="478"/>
          <ac:spMkLst>
            <pc:docMk/>
            <pc:sldMk cId="2974429146" sldId="329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40B9799D-E1F0-43F3-9A57-454781CEA41C}" dt="2024-09-21T11:54:35.347" v="580"/>
          <ac:spMkLst>
            <pc:docMk/>
            <pc:sldMk cId="2974429146" sldId="329"/>
            <ac:spMk id="4" creationId="{09A7CF52-100A-5523-D270-466B12AE94DF}"/>
          </ac:spMkLst>
        </pc:spChg>
        <pc:spChg chg="add del mod">
          <ac:chgData name="אלכסנדר פיטקין" userId="179fcca8-0756-4351-9ea6-49aebc36e6ba" providerId="ADAL" clId="{40B9799D-E1F0-43F3-9A57-454781CEA41C}" dt="2024-09-21T11:54:11.111" v="569" actId="478"/>
          <ac:spMkLst>
            <pc:docMk/>
            <pc:sldMk cId="2974429146" sldId="329"/>
            <ac:spMk id="5" creationId="{711F34FB-DC09-1552-B030-33604FA3F08B}"/>
          </ac:spMkLst>
        </pc:spChg>
        <pc:spChg chg="del">
          <ac:chgData name="אלכסנדר פיטקין" userId="179fcca8-0756-4351-9ea6-49aebc36e6ba" providerId="ADAL" clId="{40B9799D-E1F0-43F3-9A57-454781CEA41C}" dt="2024-09-21T11:54:12.708" v="570" actId="478"/>
          <ac:spMkLst>
            <pc:docMk/>
            <pc:sldMk cId="2974429146" sldId="329"/>
            <ac:spMk id="8" creationId="{127BF254-BA3A-749A-935F-5CB9BEFA3972}"/>
          </ac:spMkLst>
        </pc:spChg>
      </pc:sldChg>
      <pc:sldChg chg="modSp add mod modTransition">
        <pc:chgData name="אלכסנדר פיטקין" userId="179fcca8-0756-4351-9ea6-49aebc36e6ba" providerId="ADAL" clId="{40B9799D-E1F0-43F3-9A57-454781CEA41C}" dt="2024-09-21T12:21:52.810" v="774"/>
        <pc:sldMkLst>
          <pc:docMk/>
          <pc:sldMk cId="1137430901" sldId="330"/>
        </pc:sldMkLst>
        <pc:spChg chg="mod">
          <ac:chgData name="אלכסנדר פיטקין" userId="179fcca8-0756-4351-9ea6-49aebc36e6ba" providerId="ADAL" clId="{40B9799D-E1F0-43F3-9A57-454781CEA41C}" dt="2024-09-21T12:04:45.101" v="664" actId="1076"/>
          <ac:spMkLst>
            <pc:docMk/>
            <pc:sldMk cId="1137430901" sldId="330"/>
            <ac:spMk id="4" creationId="{09A7CF52-100A-5523-D270-466B12AE94DF}"/>
          </ac:spMkLst>
        </pc:spChg>
        <pc:spChg chg="mod">
          <ac:chgData name="אלכסנדר פיטקין" userId="179fcca8-0756-4351-9ea6-49aebc36e6ba" providerId="ADAL" clId="{40B9799D-E1F0-43F3-9A57-454781CEA41C}" dt="2024-09-21T12:04:53.028" v="667" actId="1076"/>
          <ac:spMkLst>
            <pc:docMk/>
            <pc:sldMk cId="1137430901" sldId="330"/>
            <ac:spMk id="6" creationId="{92753D85-8149-A418-0593-EF9F28EAC370}"/>
          </ac:spMkLst>
        </pc:spChg>
        <pc:spChg chg="mod">
          <ac:chgData name="אלכסנדר פיטקין" userId="179fcca8-0756-4351-9ea6-49aebc36e6ba" providerId="ADAL" clId="{40B9799D-E1F0-43F3-9A57-454781CEA41C}" dt="2024-09-21T12:04:48.078" v="665" actId="1076"/>
          <ac:spMkLst>
            <pc:docMk/>
            <pc:sldMk cId="1137430901" sldId="330"/>
            <ac:spMk id="18" creationId="{40F06454-7BB5-A6D7-FD54-E9549A41F7CA}"/>
          </ac:spMkLst>
        </pc:spChg>
        <pc:spChg chg="mod">
          <ac:chgData name="אלכסנדר פיטקין" userId="179fcca8-0756-4351-9ea6-49aebc36e6ba" providerId="ADAL" clId="{40B9799D-E1F0-43F3-9A57-454781CEA41C}" dt="2024-09-21T12:04:58.145" v="668" actId="1076"/>
          <ac:spMkLst>
            <pc:docMk/>
            <pc:sldMk cId="1137430901" sldId="330"/>
            <ac:spMk id="19" creationId="{DC46C909-98B0-C676-5762-FD687FD5FB09}"/>
          </ac:spMkLst>
        </pc:spChg>
      </pc:sldChg>
      <pc:sldChg chg="modSp add del mod">
        <pc:chgData name="אלכסנדר פיטקין" userId="179fcca8-0756-4351-9ea6-49aebc36e6ba" providerId="ADAL" clId="{40B9799D-E1F0-43F3-9A57-454781CEA41C}" dt="2024-09-21T11:56:29.296" v="591" actId="47"/>
        <pc:sldMkLst>
          <pc:docMk/>
          <pc:sldMk cId="1686473835" sldId="330"/>
        </pc:sldMkLst>
        <pc:spChg chg="mod">
          <ac:chgData name="אלכסנדר פיטקין" userId="179fcca8-0756-4351-9ea6-49aebc36e6ba" providerId="ADAL" clId="{40B9799D-E1F0-43F3-9A57-454781CEA41C}" dt="2024-09-21T11:55:46.469" v="586" actId="1076"/>
          <ac:spMkLst>
            <pc:docMk/>
            <pc:sldMk cId="1686473835" sldId="330"/>
            <ac:spMk id="4" creationId="{09A7CF52-100A-5523-D270-466B12AE94DF}"/>
          </ac:spMkLst>
        </pc:spChg>
        <pc:spChg chg="mod">
          <ac:chgData name="אלכסנדר פיטקין" userId="179fcca8-0756-4351-9ea6-49aebc36e6ba" providerId="ADAL" clId="{40B9799D-E1F0-43F3-9A57-454781CEA41C}" dt="2024-09-21T11:55:58.355" v="589" actId="1076"/>
          <ac:spMkLst>
            <pc:docMk/>
            <pc:sldMk cId="1686473835" sldId="330"/>
            <ac:spMk id="6" creationId="{92753D85-8149-A418-0593-EF9F28EAC370}"/>
          </ac:spMkLst>
        </pc:spChg>
        <pc:spChg chg="mod">
          <ac:chgData name="אלכסנדר פיטקין" userId="179fcca8-0756-4351-9ea6-49aebc36e6ba" providerId="ADAL" clId="{40B9799D-E1F0-43F3-9A57-454781CEA41C}" dt="2024-09-21T11:56:04.102" v="590" actId="1076"/>
          <ac:spMkLst>
            <pc:docMk/>
            <pc:sldMk cId="1686473835" sldId="330"/>
            <ac:spMk id="18" creationId="{40F06454-7BB5-A6D7-FD54-E9549A41F7CA}"/>
          </ac:spMkLst>
        </pc:spChg>
      </pc:sldChg>
      <pc:sldChg chg="modSp add del mod ord">
        <pc:chgData name="אלכסנדר פיטקין" userId="179fcca8-0756-4351-9ea6-49aebc36e6ba" providerId="ADAL" clId="{40B9799D-E1F0-43F3-9A57-454781CEA41C}" dt="2024-09-21T17:42:58.996" v="2462" actId="47"/>
        <pc:sldMkLst>
          <pc:docMk/>
          <pc:sldMk cId="1665774014" sldId="331"/>
        </pc:sldMkLst>
        <pc:spChg chg="mod">
          <ac:chgData name="אלכסנדר פיטקין" userId="179fcca8-0756-4351-9ea6-49aebc36e6ba" providerId="ADAL" clId="{40B9799D-E1F0-43F3-9A57-454781CEA41C}" dt="2024-09-21T13:44:25.275" v="1073" actId="20577"/>
          <ac:spMkLst>
            <pc:docMk/>
            <pc:sldMk cId="1665774014" sldId="331"/>
            <ac:spMk id="2" creationId="{032D6D84-8558-4369-3048-146C7058D286}"/>
          </ac:spMkLst>
        </pc:spChg>
      </pc:sldChg>
      <pc:sldChg chg="addSp delSp modSp add del mod ord modTransition">
        <pc:chgData name="אלכסנדר פיטקין" userId="179fcca8-0756-4351-9ea6-49aebc36e6ba" providerId="ADAL" clId="{40B9799D-E1F0-43F3-9A57-454781CEA41C}" dt="2024-09-21T14:13:51.209" v="1081" actId="20577"/>
        <pc:sldMkLst>
          <pc:docMk/>
          <pc:sldMk cId="2976072329" sldId="332"/>
        </pc:sldMkLst>
        <pc:spChg chg="mod">
          <ac:chgData name="אלכסנדר פיטקין" userId="179fcca8-0756-4351-9ea6-49aebc36e6ba" providerId="ADAL" clId="{40B9799D-E1F0-43F3-9A57-454781CEA41C}" dt="2024-09-21T14:13:51.209" v="1081" actId="20577"/>
          <ac:spMkLst>
            <pc:docMk/>
            <pc:sldMk cId="2976072329" sldId="332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40B9799D-E1F0-43F3-9A57-454781CEA41C}" dt="2024-09-21T12:20:06.811" v="770"/>
          <ac:spMkLst>
            <pc:docMk/>
            <pc:sldMk cId="2976072329" sldId="332"/>
            <ac:spMk id="3" creationId="{43A8D3F7-0D0C-DB31-D5D0-8F7FDBF5A71D}"/>
          </ac:spMkLst>
        </pc:spChg>
        <pc:spChg chg="add mod">
          <ac:chgData name="אלכסנדר פיטקין" userId="179fcca8-0756-4351-9ea6-49aebc36e6ba" providerId="ADAL" clId="{40B9799D-E1F0-43F3-9A57-454781CEA41C}" dt="2024-09-21T12:20:06.811" v="770"/>
          <ac:spMkLst>
            <pc:docMk/>
            <pc:sldMk cId="2976072329" sldId="332"/>
            <ac:spMk id="4" creationId="{35E149BD-6056-5162-19F8-349C0A791328}"/>
          </ac:spMkLst>
        </pc:spChg>
        <pc:spChg chg="del mod">
          <ac:chgData name="אלכסנדר פיטקין" userId="179fcca8-0756-4351-9ea6-49aebc36e6ba" providerId="ADAL" clId="{40B9799D-E1F0-43F3-9A57-454781CEA41C}" dt="2024-09-21T12:17:22.869" v="752" actId="478"/>
          <ac:spMkLst>
            <pc:docMk/>
            <pc:sldMk cId="2976072329" sldId="332"/>
            <ac:spMk id="5" creationId="{65FF97B9-A44E-0E52-CFEA-F668F5393B3E}"/>
          </ac:spMkLst>
        </pc:spChg>
        <pc:spChg chg="del mod">
          <ac:chgData name="אלכסנדר פיטקין" userId="179fcca8-0756-4351-9ea6-49aebc36e6ba" providerId="ADAL" clId="{40B9799D-E1F0-43F3-9A57-454781CEA41C}" dt="2024-09-21T12:16:41.402" v="744" actId="478"/>
          <ac:spMkLst>
            <pc:docMk/>
            <pc:sldMk cId="2976072329" sldId="332"/>
            <ac:spMk id="8" creationId="{127BF254-BA3A-749A-935F-5CB9BEFA3972}"/>
          </ac:spMkLst>
        </pc:spChg>
        <pc:picChg chg="del">
          <ac:chgData name="אלכסנדר פיטקין" userId="179fcca8-0756-4351-9ea6-49aebc36e6ba" providerId="ADAL" clId="{40B9799D-E1F0-43F3-9A57-454781CEA41C}" dt="2024-09-21T12:16:58.052" v="747" actId="478"/>
          <ac:picMkLst>
            <pc:docMk/>
            <pc:sldMk cId="2976072329" sldId="332"/>
            <ac:picMk id="11" creationId="{B8E8AD65-3ED2-F694-A6FC-CBC86EC5483C}"/>
          </ac:picMkLst>
        </pc:picChg>
      </pc:sldChg>
      <pc:sldChg chg="modSp add del mod ord">
        <pc:chgData name="אלכסנדר פיטקין" userId="179fcca8-0756-4351-9ea6-49aebc36e6ba" providerId="ADAL" clId="{40B9799D-E1F0-43F3-9A57-454781CEA41C}" dt="2024-09-21T16:57:03.015" v="1986" actId="47"/>
        <pc:sldMkLst>
          <pc:docMk/>
          <pc:sldMk cId="2853165151" sldId="333"/>
        </pc:sldMkLst>
        <pc:spChg chg="mod">
          <ac:chgData name="אלכסנדר פיטקין" userId="179fcca8-0756-4351-9ea6-49aebc36e6ba" providerId="ADAL" clId="{40B9799D-E1F0-43F3-9A57-454781CEA41C}" dt="2024-09-21T12:39:00.240" v="795" actId="20577"/>
          <ac:spMkLst>
            <pc:docMk/>
            <pc:sldMk cId="2853165151" sldId="333"/>
            <ac:spMk id="2" creationId="{032D6D84-8558-4369-3048-146C7058D286}"/>
          </ac:spMkLst>
        </pc:spChg>
      </pc:sldChg>
      <pc:sldChg chg="modSp add del mod ord">
        <pc:chgData name="אלכסנדר פיטקין" userId="179fcca8-0756-4351-9ea6-49aebc36e6ba" providerId="ADAL" clId="{40B9799D-E1F0-43F3-9A57-454781CEA41C}" dt="2024-09-21T16:58:23.344" v="1995" actId="47"/>
        <pc:sldMkLst>
          <pc:docMk/>
          <pc:sldMk cId="3292192853" sldId="334"/>
        </pc:sldMkLst>
        <pc:spChg chg="mod">
          <ac:chgData name="אלכסנדר פיטקין" userId="179fcca8-0756-4351-9ea6-49aebc36e6ba" providerId="ADAL" clId="{40B9799D-E1F0-43F3-9A57-454781CEA41C}" dt="2024-09-21T12:47:27.365" v="842" actId="20577"/>
          <ac:spMkLst>
            <pc:docMk/>
            <pc:sldMk cId="3292192853" sldId="334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40B9799D-E1F0-43F3-9A57-454781CEA41C}" dt="2024-09-21T12:44:45.922" v="821" actId="120"/>
          <ac:spMkLst>
            <pc:docMk/>
            <pc:sldMk cId="3292192853" sldId="334"/>
            <ac:spMk id="5" creationId="{65FF97B9-A44E-0E52-CFEA-F668F5393B3E}"/>
          </ac:spMkLst>
        </pc:spChg>
        <pc:spChg chg="mod">
          <ac:chgData name="אלכסנדר פיטקין" userId="179fcca8-0756-4351-9ea6-49aebc36e6ba" providerId="ADAL" clId="{40B9799D-E1F0-43F3-9A57-454781CEA41C}" dt="2024-09-21T12:47:20.956" v="841" actId="27636"/>
          <ac:spMkLst>
            <pc:docMk/>
            <pc:sldMk cId="3292192853" sldId="334"/>
            <ac:spMk id="8" creationId="{127BF254-BA3A-749A-935F-5CB9BEFA3972}"/>
          </ac:spMkLst>
        </pc:spChg>
        <pc:picChg chg="mod">
          <ac:chgData name="אלכסנדר פיטקין" userId="179fcca8-0756-4351-9ea6-49aebc36e6ba" providerId="ADAL" clId="{40B9799D-E1F0-43F3-9A57-454781CEA41C}" dt="2024-09-21T12:46:51.810" v="831" actId="1076"/>
          <ac:picMkLst>
            <pc:docMk/>
            <pc:sldMk cId="3292192853" sldId="334"/>
            <ac:picMk id="11" creationId="{B8E8AD65-3ED2-F694-A6FC-CBC86EC5483C}"/>
          </ac:picMkLst>
        </pc:picChg>
      </pc:sldChg>
      <pc:sldChg chg="addSp delSp modSp add mod ord modShow">
        <pc:chgData name="אלכסנדר פיטקין" userId="179fcca8-0756-4351-9ea6-49aebc36e6ba" providerId="ADAL" clId="{40B9799D-E1F0-43F3-9A57-454781CEA41C}" dt="2024-09-21T17:01:11.552" v="2000"/>
        <pc:sldMkLst>
          <pc:docMk/>
          <pc:sldMk cId="2625843195" sldId="335"/>
        </pc:sldMkLst>
        <pc:spChg chg="mod">
          <ac:chgData name="אלכסנדר פיטקין" userId="179fcca8-0756-4351-9ea6-49aebc36e6ba" providerId="ADAL" clId="{40B9799D-E1F0-43F3-9A57-454781CEA41C}" dt="2024-09-21T12:53:21.429" v="876" actId="20577"/>
          <ac:spMkLst>
            <pc:docMk/>
            <pc:sldMk cId="2625843195" sldId="335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40B9799D-E1F0-43F3-9A57-454781CEA41C}" dt="2024-09-21T13:10:31.568" v="944" actId="1076"/>
          <ac:spMkLst>
            <pc:docMk/>
            <pc:sldMk cId="2625843195" sldId="335"/>
            <ac:spMk id="3" creationId="{455ED0D7-77F6-8311-5E7D-D047F2F75662}"/>
          </ac:spMkLst>
        </pc:spChg>
        <pc:spChg chg="mod">
          <ac:chgData name="אלכסנדר פיטקין" userId="179fcca8-0756-4351-9ea6-49aebc36e6ba" providerId="ADAL" clId="{40B9799D-E1F0-43F3-9A57-454781CEA41C}" dt="2024-09-21T13:10:31.568" v="944" actId="1076"/>
          <ac:spMkLst>
            <pc:docMk/>
            <pc:sldMk cId="2625843195" sldId="335"/>
            <ac:spMk id="5" creationId="{65FF97B9-A44E-0E52-CFEA-F668F5393B3E}"/>
          </ac:spMkLst>
        </pc:spChg>
        <pc:spChg chg="del">
          <ac:chgData name="אלכסנדר פיטקין" userId="179fcca8-0756-4351-9ea6-49aebc36e6ba" providerId="ADAL" clId="{40B9799D-E1F0-43F3-9A57-454781CEA41C}" dt="2024-09-21T12:54:57.751" v="878" actId="478"/>
          <ac:spMkLst>
            <pc:docMk/>
            <pc:sldMk cId="2625843195" sldId="335"/>
            <ac:spMk id="8" creationId="{127BF254-BA3A-749A-935F-5CB9BEFA3972}"/>
          </ac:spMkLst>
        </pc:spChg>
        <pc:picChg chg="add mod">
          <ac:chgData name="אלכסנדר פיטקין" userId="179fcca8-0756-4351-9ea6-49aebc36e6ba" providerId="ADAL" clId="{40B9799D-E1F0-43F3-9A57-454781CEA41C}" dt="2024-09-21T13:16:23.352" v="976" actId="14861"/>
          <ac:picMkLst>
            <pc:docMk/>
            <pc:sldMk cId="2625843195" sldId="335"/>
            <ac:picMk id="6" creationId="{45656323-DD0E-02F3-EDD8-5E7A2D713B91}"/>
          </ac:picMkLst>
        </pc:picChg>
        <pc:picChg chg="del">
          <ac:chgData name="אלכסנדר פיטקין" userId="179fcca8-0756-4351-9ea6-49aebc36e6ba" providerId="ADAL" clId="{40B9799D-E1F0-43F3-9A57-454781CEA41C}" dt="2024-09-21T12:54:56.579" v="877" actId="478"/>
          <ac:picMkLst>
            <pc:docMk/>
            <pc:sldMk cId="2625843195" sldId="335"/>
            <ac:picMk id="11" creationId="{B8E8AD65-3ED2-F694-A6FC-CBC86EC5483C}"/>
          </ac:picMkLst>
        </pc:picChg>
      </pc:sldChg>
      <pc:sldChg chg="addSp delSp modSp add mod ord modShow">
        <pc:chgData name="אלכסנדר פיטקין" userId="179fcca8-0756-4351-9ea6-49aebc36e6ba" providerId="ADAL" clId="{40B9799D-E1F0-43F3-9A57-454781CEA41C}" dt="2024-09-21T17:01:11.552" v="2000"/>
        <pc:sldMkLst>
          <pc:docMk/>
          <pc:sldMk cId="2668040941" sldId="336"/>
        </pc:sldMkLst>
        <pc:spChg chg="mod">
          <ac:chgData name="אלכסנדר פיטקין" userId="179fcca8-0756-4351-9ea6-49aebc36e6ba" providerId="ADAL" clId="{40B9799D-E1F0-43F3-9A57-454781CEA41C}" dt="2024-09-21T13:14:29.919" v="967" actId="1076"/>
          <ac:spMkLst>
            <pc:docMk/>
            <pc:sldMk cId="2668040941" sldId="336"/>
            <ac:spMk id="3" creationId="{455ED0D7-77F6-8311-5E7D-D047F2F75662}"/>
          </ac:spMkLst>
        </pc:spChg>
        <pc:spChg chg="mod">
          <ac:chgData name="אלכסנדר פיטקין" userId="179fcca8-0756-4351-9ea6-49aebc36e6ba" providerId="ADAL" clId="{40B9799D-E1F0-43F3-9A57-454781CEA41C}" dt="2024-09-21T13:16:37.715" v="978" actId="14100"/>
          <ac:spMkLst>
            <pc:docMk/>
            <pc:sldMk cId="2668040941" sldId="336"/>
            <ac:spMk id="5" creationId="{65FF97B9-A44E-0E52-CFEA-F668F5393B3E}"/>
          </ac:spMkLst>
        </pc:spChg>
        <pc:picChg chg="del">
          <ac:chgData name="אלכסנדר פיטקין" userId="179fcca8-0756-4351-9ea6-49aebc36e6ba" providerId="ADAL" clId="{40B9799D-E1F0-43F3-9A57-454781CEA41C}" dt="2024-09-21T13:15:55.431" v="970" actId="478"/>
          <ac:picMkLst>
            <pc:docMk/>
            <pc:sldMk cId="2668040941" sldId="336"/>
            <ac:picMk id="6" creationId="{45656323-DD0E-02F3-EDD8-5E7A2D713B91}"/>
          </ac:picMkLst>
        </pc:picChg>
        <pc:picChg chg="add mod">
          <ac:chgData name="אלכסנדר פיטקין" userId="179fcca8-0756-4351-9ea6-49aebc36e6ba" providerId="ADAL" clId="{40B9799D-E1F0-43F3-9A57-454781CEA41C}" dt="2024-09-21T13:16:14.565" v="975" actId="1076"/>
          <ac:picMkLst>
            <pc:docMk/>
            <pc:sldMk cId="2668040941" sldId="336"/>
            <ac:picMk id="2050" creationId="{C5FE3131-D4B7-C66E-49F4-8AC356711EEE}"/>
          </ac:picMkLst>
        </pc:picChg>
      </pc:sldChg>
      <pc:sldChg chg="modSp add mod ord modShow">
        <pc:chgData name="אלכסנדר פיטקין" userId="179fcca8-0756-4351-9ea6-49aebc36e6ba" providerId="ADAL" clId="{40B9799D-E1F0-43F3-9A57-454781CEA41C}" dt="2024-09-21T17:01:11.552" v="2000"/>
        <pc:sldMkLst>
          <pc:docMk/>
          <pc:sldMk cId="3418938091" sldId="337"/>
        </pc:sldMkLst>
        <pc:spChg chg="mod">
          <ac:chgData name="אלכסנדר פיטקין" userId="179fcca8-0756-4351-9ea6-49aebc36e6ba" providerId="ADAL" clId="{40B9799D-E1F0-43F3-9A57-454781CEA41C}" dt="2024-09-21T13:27:11.425" v="1014" actId="1076"/>
          <ac:spMkLst>
            <pc:docMk/>
            <pc:sldMk cId="3418938091" sldId="337"/>
            <ac:spMk id="3" creationId="{455ED0D7-77F6-8311-5E7D-D047F2F75662}"/>
          </ac:spMkLst>
        </pc:spChg>
        <pc:spChg chg="mod">
          <ac:chgData name="אלכסנדר פיטקין" userId="179fcca8-0756-4351-9ea6-49aebc36e6ba" providerId="ADAL" clId="{40B9799D-E1F0-43F3-9A57-454781CEA41C}" dt="2024-09-21T13:27:11.425" v="1014" actId="1076"/>
          <ac:spMkLst>
            <pc:docMk/>
            <pc:sldMk cId="3418938091" sldId="337"/>
            <ac:spMk id="5" creationId="{65FF97B9-A44E-0E52-CFEA-F668F5393B3E}"/>
          </ac:spMkLst>
        </pc:spChg>
        <pc:picChg chg="mod">
          <ac:chgData name="אלכסנדר פיטקין" userId="179fcca8-0756-4351-9ea6-49aebc36e6ba" providerId="ADAL" clId="{40B9799D-E1F0-43F3-9A57-454781CEA41C}" dt="2024-09-21T13:27:11.425" v="1014" actId="1076"/>
          <ac:picMkLst>
            <pc:docMk/>
            <pc:sldMk cId="3418938091" sldId="337"/>
            <ac:picMk id="6" creationId="{45656323-DD0E-02F3-EDD8-5E7A2D713B91}"/>
          </ac:picMkLst>
        </pc:picChg>
      </pc:sldChg>
      <pc:sldChg chg="addSp delSp modSp add mod ord modShow">
        <pc:chgData name="אלכסנדר פיטקין" userId="179fcca8-0756-4351-9ea6-49aebc36e6ba" providerId="ADAL" clId="{40B9799D-E1F0-43F3-9A57-454781CEA41C}" dt="2024-09-21T17:01:11.552" v="2000"/>
        <pc:sldMkLst>
          <pc:docMk/>
          <pc:sldMk cId="2323424857" sldId="338"/>
        </pc:sldMkLst>
        <pc:spChg chg="mod">
          <ac:chgData name="אלכסנדר פיטקין" userId="179fcca8-0756-4351-9ea6-49aebc36e6ba" providerId="ADAL" clId="{40B9799D-E1F0-43F3-9A57-454781CEA41C}" dt="2024-09-21T13:29:07.743" v="1018"/>
          <ac:spMkLst>
            <pc:docMk/>
            <pc:sldMk cId="2323424857" sldId="338"/>
            <ac:spMk id="2" creationId="{032D6D84-8558-4369-3048-146C7058D286}"/>
          </ac:spMkLst>
        </pc:spChg>
        <pc:spChg chg="add">
          <ac:chgData name="אלכסנדר פיטקין" userId="179fcca8-0756-4351-9ea6-49aebc36e6ba" providerId="ADAL" clId="{40B9799D-E1F0-43F3-9A57-454781CEA41C}" dt="2024-09-21T13:29:26.499" v="1024"/>
          <ac:spMkLst>
            <pc:docMk/>
            <pc:sldMk cId="2323424857" sldId="338"/>
            <ac:spMk id="3" creationId="{91874B9D-1A5C-C606-3C7E-95FC82CEA245}"/>
          </ac:spMkLst>
        </pc:spChg>
        <pc:spChg chg="add">
          <ac:chgData name="אלכסנדר פיטקין" userId="179fcca8-0756-4351-9ea6-49aebc36e6ba" providerId="ADAL" clId="{40B9799D-E1F0-43F3-9A57-454781CEA41C}" dt="2024-09-21T13:29:40.133" v="1026"/>
          <ac:spMkLst>
            <pc:docMk/>
            <pc:sldMk cId="2323424857" sldId="338"/>
            <ac:spMk id="4" creationId="{250D1FA4-4157-C6BB-371C-FD5FB36F448F}"/>
          </ac:spMkLst>
        </pc:spChg>
        <pc:spChg chg="mod">
          <ac:chgData name="אלכסנדר פיטקין" userId="179fcca8-0756-4351-9ea6-49aebc36e6ba" providerId="ADAL" clId="{40B9799D-E1F0-43F3-9A57-454781CEA41C}" dt="2024-09-21T13:35:44.558" v="1053" actId="1076"/>
          <ac:spMkLst>
            <pc:docMk/>
            <pc:sldMk cId="2323424857" sldId="338"/>
            <ac:spMk id="5" creationId="{65FF97B9-A44E-0E52-CFEA-F668F5393B3E}"/>
          </ac:spMkLst>
        </pc:spChg>
        <pc:spChg chg="mod">
          <ac:chgData name="אלכסנדר פיטקין" userId="179fcca8-0756-4351-9ea6-49aebc36e6ba" providerId="ADAL" clId="{40B9799D-E1F0-43F3-9A57-454781CEA41C}" dt="2024-09-21T13:35:42.255" v="1052" actId="1076"/>
          <ac:spMkLst>
            <pc:docMk/>
            <pc:sldMk cId="2323424857" sldId="338"/>
            <ac:spMk id="8" creationId="{127BF254-BA3A-749A-935F-5CB9BEFA3972}"/>
          </ac:spMkLst>
        </pc:spChg>
        <pc:picChg chg="add mod">
          <ac:chgData name="אלכסנדר פיטקין" userId="179fcca8-0756-4351-9ea6-49aebc36e6ba" providerId="ADAL" clId="{40B9799D-E1F0-43F3-9A57-454781CEA41C}" dt="2024-09-21T13:35:58.095" v="1057" actId="1076"/>
          <ac:picMkLst>
            <pc:docMk/>
            <pc:sldMk cId="2323424857" sldId="338"/>
            <ac:picMk id="6" creationId="{E98C2928-3596-6DA5-4393-00D994B97B8F}"/>
          </ac:picMkLst>
        </pc:picChg>
        <pc:picChg chg="del">
          <ac:chgData name="אלכסנדר פיטקין" userId="179fcca8-0756-4351-9ea6-49aebc36e6ba" providerId="ADAL" clId="{40B9799D-E1F0-43F3-9A57-454781CEA41C}" dt="2024-09-21T13:34:08.840" v="1043" actId="478"/>
          <ac:picMkLst>
            <pc:docMk/>
            <pc:sldMk cId="2323424857" sldId="338"/>
            <ac:picMk id="11" creationId="{B8E8AD65-3ED2-F694-A6FC-CBC86EC5483C}"/>
          </ac:picMkLst>
        </pc:picChg>
      </pc:sldChg>
      <pc:sldChg chg="modSp add del mod ord">
        <pc:chgData name="אלכסנדר פיטקין" userId="179fcca8-0756-4351-9ea6-49aebc36e6ba" providerId="ADAL" clId="{40B9799D-E1F0-43F3-9A57-454781CEA41C}" dt="2024-09-21T17:05:03.168" v="2001" actId="47"/>
        <pc:sldMkLst>
          <pc:docMk/>
          <pc:sldMk cId="1634254299" sldId="339"/>
        </pc:sldMkLst>
        <pc:spChg chg="mod">
          <ac:chgData name="אלכסנדר פיטקין" userId="179fcca8-0756-4351-9ea6-49aebc36e6ba" providerId="ADAL" clId="{40B9799D-E1F0-43F3-9A57-454781CEA41C}" dt="2024-09-21T13:38:58.245" v="1071" actId="20577"/>
          <ac:spMkLst>
            <pc:docMk/>
            <pc:sldMk cId="1634254299" sldId="339"/>
            <ac:spMk id="2" creationId="{032D6D84-8558-4369-3048-146C7058D286}"/>
          </ac:spMkLst>
        </pc:spChg>
      </pc:sldChg>
      <pc:sldChg chg="modSp add del mod ord">
        <pc:chgData name="אלכסנדר פיטקין" userId="179fcca8-0756-4351-9ea6-49aebc36e6ba" providerId="ADAL" clId="{40B9799D-E1F0-43F3-9A57-454781CEA41C}" dt="2024-09-21T16:47:09.841" v="1854" actId="47"/>
        <pc:sldMkLst>
          <pc:docMk/>
          <pc:sldMk cId="3824768565" sldId="340"/>
        </pc:sldMkLst>
        <pc:spChg chg="mod">
          <ac:chgData name="אלכסנדר פיטקין" userId="179fcca8-0756-4351-9ea6-49aebc36e6ba" providerId="ADAL" clId="{40B9799D-E1F0-43F3-9A57-454781CEA41C}" dt="2024-09-21T15:53:08.749" v="1128" actId="20577"/>
          <ac:spMkLst>
            <pc:docMk/>
            <pc:sldMk cId="3824768565" sldId="340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40B9799D-E1F0-43F3-9A57-454781CEA41C}" dt="2024-09-21T17:29:12.839" v="2176"/>
        <pc:sldMkLst>
          <pc:docMk/>
          <pc:sldMk cId="1668554441" sldId="341"/>
        </pc:sldMkLst>
        <pc:spChg chg="del">
          <ac:chgData name="אלכסנדר פיטקין" userId="179fcca8-0756-4351-9ea6-49aebc36e6ba" providerId="ADAL" clId="{40B9799D-E1F0-43F3-9A57-454781CEA41C}" dt="2024-09-21T15:55:39.017" v="1138" actId="478"/>
          <ac:spMkLst>
            <pc:docMk/>
            <pc:sldMk cId="1668554441" sldId="341"/>
            <ac:spMk id="2" creationId="{032D6D84-8558-4369-3048-146C7058D286}"/>
          </ac:spMkLst>
        </pc:spChg>
        <pc:spChg chg="del mod">
          <ac:chgData name="אלכסנדר פיטקין" userId="179fcca8-0756-4351-9ea6-49aebc36e6ba" providerId="ADAL" clId="{40B9799D-E1F0-43F3-9A57-454781CEA41C}" dt="2024-09-21T16:06:32.629" v="1261" actId="478"/>
          <ac:spMkLst>
            <pc:docMk/>
            <pc:sldMk cId="1668554441" sldId="341"/>
            <ac:spMk id="5" creationId="{65FF97B9-A44E-0E52-CFEA-F668F5393B3E}"/>
          </ac:spMkLst>
        </pc:spChg>
        <pc:spChg chg="mod">
          <ac:chgData name="אלכסנדר פיטקין" userId="179fcca8-0756-4351-9ea6-49aebc36e6ba" providerId="ADAL" clId="{40B9799D-E1F0-43F3-9A57-454781CEA41C}" dt="2024-09-21T16:24:42.679" v="1557" actId="20577"/>
          <ac:spMkLst>
            <pc:docMk/>
            <pc:sldMk cId="1668554441" sldId="341"/>
            <ac:spMk id="8" creationId="{127BF254-BA3A-749A-935F-5CB9BEFA3972}"/>
          </ac:spMkLst>
        </pc:spChg>
        <pc:spChg chg="add del mod">
          <ac:chgData name="אלכסנדר פיטקין" userId="179fcca8-0756-4351-9ea6-49aebc36e6ba" providerId="ADAL" clId="{40B9799D-E1F0-43F3-9A57-454781CEA41C}" dt="2024-09-21T15:55:42.760" v="1139" actId="478"/>
          <ac:spMkLst>
            <pc:docMk/>
            <pc:sldMk cId="1668554441" sldId="341"/>
            <ac:spMk id="9" creationId="{A3DA8CB9-D5B9-9303-318C-1A76905CEF12}"/>
          </ac:spMkLst>
        </pc:spChg>
        <pc:spChg chg="add mod">
          <ac:chgData name="אלכסנדר פיטקין" userId="179fcca8-0756-4351-9ea6-49aebc36e6ba" providerId="ADAL" clId="{40B9799D-E1F0-43F3-9A57-454781CEA41C}" dt="2024-09-21T16:18:00.806" v="1449" actId="1582"/>
          <ac:spMkLst>
            <pc:docMk/>
            <pc:sldMk cId="1668554441" sldId="341"/>
            <ac:spMk id="19" creationId="{7714EE44-18F3-DD0E-B0DC-9110A894E296}"/>
          </ac:spMkLst>
        </pc:spChg>
        <pc:spChg chg="add mod">
          <ac:chgData name="אלכסנדר פיטקין" userId="179fcca8-0756-4351-9ea6-49aebc36e6ba" providerId="ADAL" clId="{40B9799D-E1F0-43F3-9A57-454781CEA41C}" dt="2024-09-21T16:01:55.516" v="1210" actId="1076"/>
          <ac:spMkLst>
            <pc:docMk/>
            <pc:sldMk cId="1668554441" sldId="341"/>
            <ac:spMk id="20" creationId="{8EC26CDB-B53D-812A-2615-8D92DCA5C556}"/>
          </ac:spMkLst>
        </pc:spChg>
        <pc:spChg chg="add mod">
          <ac:chgData name="אלכסנדר פיטקין" userId="179fcca8-0756-4351-9ea6-49aebc36e6ba" providerId="ADAL" clId="{40B9799D-E1F0-43F3-9A57-454781CEA41C}" dt="2024-09-21T16:02:19.524" v="1212" actId="1076"/>
          <ac:spMkLst>
            <pc:docMk/>
            <pc:sldMk cId="1668554441" sldId="341"/>
            <ac:spMk id="21" creationId="{40A9B510-32A0-8613-81C0-FEE84A06AC69}"/>
          </ac:spMkLst>
        </pc:spChg>
        <pc:spChg chg="add mod">
          <ac:chgData name="אלכסנדר פיטקין" userId="179fcca8-0756-4351-9ea6-49aebc36e6ba" providerId="ADAL" clId="{40B9799D-E1F0-43F3-9A57-454781CEA41C}" dt="2024-09-21T16:02:31.740" v="1214" actId="1076"/>
          <ac:spMkLst>
            <pc:docMk/>
            <pc:sldMk cId="1668554441" sldId="341"/>
            <ac:spMk id="22" creationId="{DEE78716-C811-57BF-87B4-A8F83ADFF04C}"/>
          </ac:spMkLst>
        </pc:spChg>
        <pc:spChg chg="add del mod">
          <ac:chgData name="אלכסנדר פיטקין" userId="179fcca8-0756-4351-9ea6-49aebc36e6ba" providerId="ADAL" clId="{40B9799D-E1F0-43F3-9A57-454781CEA41C}" dt="2024-09-21T16:04:56.528" v="1225" actId="478"/>
          <ac:spMkLst>
            <pc:docMk/>
            <pc:sldMk cId="1668554441" sldId="341"/>
            <ac:spMk id="23" creationId="{87C8742D-95FC-F7AB-58DF-272708E9012E}"/>
          </ac:spMkLst>
        </pc:spChg>
        <pc:spChg chg="add del mod">
          <ac:chgData name="אלכסנדר פיטקין" userId="179fcca8-0756-4351-9ea6-49aebc36e6ba" providerId="ADAL" clId="{40B9799D-E1F0-43F3-9A57-454781CEA41C}" dt="2024-09-21T16:04:55.291" v="1224" actId="478"/>
          <ac:spMkLst>
            <pc:docMk/>
            <pc:sldMk cId="1668554441" sldId="341"/>
            <ac:spMk id="24" creationId="{89424910-0458-D651-6552-4D93E4CBDB77}"/>
          </ac:spMkLst>
        </pc:spChg>
        <pc:spChg chg="add mod">
          <ac:chgData name="אלכסנדר פיטקין" userId="179fcca8-0756-4351-9ea6-49aebc36e6ba" providerId="ADAL" clId="{40B9799D-E1F0-43F3-9A57-454781CEA41C}" dt="2024-09-21T16:17:46.913" v="1447" actId="207"/>
          <ac:spMkLst>
            <pc:docMk/>
            <pc:sldMk cId="1668554441" sldId="341"/>
            <ac:spMk id="27" creationId="{715609AE-FCBE-062A-6260-E63628AB8400}"/>
          </ac:spMkLst>
        </pc:spChg>
        <pc:spChg chg="add del mod">
          <ac:chgData name="אלכסנדר פיטקין" userId="179fcca8-0756-4351-9ea6-49aebc36e6ba" providerId="ADAL" clId="{40B9799D-E1F0-43F3-9A57-454781CEA41C}" dt="2024-09-21T16:13:20.750" v="1387" actId="478"/>
          <ac:spMkLst>
            <pc:docMk/>
            <pc:sldMk cId="1668554441" sldId="341"/>
            <ac:spMk id="29" creationId="{21A52794-2772-FF90-D5CA-59A231791421}"/>
          </ac:spMkLst>
        </pc:spChg>
        <pc:spChg chg="add mod">
          <ac:chgData name="אלכסנדר פיטקין" userId="179fcca8-0756-4351-9ea6-49aebc36e6ba" providerId="ADAL" clId="{40B9799D-E1F0-43F3-9A57-454781CEA41C}" dt="2024-09-21T16:25:35.183" v="1565"/>
          <ac:spMkLst>
            <pc:docMk/>
            <pc:sldMk cId="1668554441" sldId="341"/>
            <ac:spMk id="30" creationId="{2225D339-4A66-B1D9-ACF4-F21088AA3520}"/>
          </ac:spMkLst>
        </pc:spChg>
        <pc:graphicFrameChg chg="add mod modGraphic">
          <ac:chgData name="אלכסנדר פיטקין" userId="179fcca8-0756-4351-9ea6-49aebc36e6ba" providerId="ADAL" clId="{40B9799D-E1F0-43F3-9A57-454781CEA41C}" dt="2024-09-21T16:20:47.396" v="1498" actId="20577"/>
          <ac:graphicFrameMkLst>
            <pc:docMk/>
            <pc:sldMk cId="1668554441" sldId="341"/>
            <ac:graphicFrameMk id="28" creationId="{A98B5F66-6474-AFF8-0710-213DC8723883}"/>
          </ac:graphicFrameMkLst>
        </pc:graphicFrameChg>
        <pc:picChg chg="del">
          <ac:chgData name="אלכסנדר פיטקין" userId="179fcca8-0756-4351-9ea6-49aebc36e6ba" providerId="ADAL" clId="{40B9799D-E1F0-43F3-9A57-454781CEA41C}" dt="2024-09-21T15:54:26.200" v="1132" actId="478"/>
          <ac:picMkLst>
            <pc:docMk/>
            <pc:sldMk cId="1668554441" sldId="341"/>
            <ac:picMk id="11" creationId="{B8E8AD65-3ED2-F694-A6FC-CBC86EC5483C}"/>
          </ac:picMkLst>
        </pc:picChg>
        <pc:cxnChg chg="add del">
          <ac:chgData name="אלכסנדר פיטקין" userId="179fcca8-0756-4351-9ea6-49aebc36e6ba" providerId="ADAL" clId="{40B9799D-E1F0-43F3-9A57-454781CEA41C}" dt="2024-09-21T15:54:46.331" v="1134" actId="478"/>
          <ac:cxnSpMkLst>
            <pc:docMk/>
            <pc:sldMk cId="1668554441" sldId="341"/>
            <ac:cxnSpMk id="4" creationId="{3D95ACA3-3CEF-5C54-24AF-53762E23198B}"/>
          </ac:cxnSpMkLst>
        </pc:cxnChg>
        <pc:cxnChg chg="add mod">
          <ac:chgData name="אלכסנדר פיטקין" userId="179fcca8-0756-4351-9ea6-49aebc36e6ba" providerId="ADAL" clId="{40B9799D-E1F0-43F3-9A57-454781CEA41C}" dt="2024-09-21T16:04:48.609" v="1223" actId="12788"/>
          <ac:cxnSpMkLst>
            <pc:docMk/>
            <pc:sldMk cId="1668554441" sldId="341"/>
            <ac:cxnSpMk id="6" creationId="{891D1687-EC08-41CC-25A6-995ED0D9C2A5}"/>
          </ac:cxnSpMkLst>
        </pc:cxnChg>
      </pc:sldChg>
      <pc:sldChg chg="addSp delSp modSp add mod">
        <pc:chgData name="אלכסנדר פיטקין" userId="179fcca8-0756-4351-9ea6-49aebc36e6ba" providerId="ADAL" clId="{40B9799D-E1F0-43F3-9A57-454781CEA41C}" dt="2024-09-21T16:38:05.311" v="1767" actId="1076"/>
        <pc:sldMkLst>
          <pc:docMk/>
          <pc:sldMk cId="4105666337" sldId="342"/>
        </pc:sldMkLst>
        <pc:spChg chg="add mod">
          <ac:chgData name="אלכסנדר פיטקין" userId="179fcca8-0756-4351-9ea6-49aebc36e6ba" providerId="ADAL" clId="{40B9799D-E1F0-43F3-9A57-454781CEA41C}" dt="2024-09-21T16:35:04.627" v="1725" actId="207"/>
          <ac:spMkLst>
            <pc:docMk/>
            <pc:sldMk cId="4105666337" sldId="342"/>
            <ac:spMk id="7" creationId="{4E6C498F-0510-E99E-1E67-00BE931EEAC1}"/>
          </ac:spMkLst>
        </pc:spChg>
        <pc:spChg chg="mod">
          <ac:chgData name="אלכסנדר פיטקין" userId="179fcca8-0756-4351-9ea6-49aebc36e6ba" providerId="ADAL" clId="{40B9799D-E1F0-43F3-9A57-454781CEA41C}" dt="2024-09-21T16:35:00.732" v="1724" actId="207"/>
          <ac:spMkLst>
            <pc:docMk/>
            <pc:sldMk cId="4105666337" sldId="342"/>
            <ac:spMk id="8" creationId="{127BF254-BA3A-749A-935F-5CB9BEFA3972}"/>
          </ac:spMkLst>
        </pc:spChg>
        <pc:spChg chg="add mod">
          <ac:chgData name="אלכסנדר פיטקין" userId="179fcca8-0756-4351-9ea6-49aebc36e6ba" providerId="ADAL" clId="{40B9799D-E1F0-43F3-9A57-454781CEA41C}" dt="2024-09-21T16:35:08.684" v="1726" actId="207"/>
          <ac:spMkLst>
            <pc:docMk/>
            <pc:sldMk cId="4105666337" sldId="342"/>
            <ac:spMk id="9" creationId="{A0CDAEFE-4933-F80D-DE24-B9F42752D8AF}"/>
          </ac:spMkLst>
        </pc:spChg>
        <pc:spChg chg="add mod">
          <ac:chgData name="אלכסנדר פיטקין" userId="179fcca8-0756-4351-9ea6-49aebc36e6ba" providerId="ADAL" clId="{40B9799D-E1F0-43F3-9A57-454781CEA41C}" dt="2024-09-21T16:35:15.015" v="1729" actId="20577"/>
          <ac:spMkLst>
            <pc:docMk/>
            <pc:sldMk cId="4105666337" sldId="342"/>
            <ac:spMk id="10" creationId="{E071CD66-1D8D-2D39-6192-98D5F9F81D80}"/>
          </ac:spMkLst>
        </pc:spChg>
        <pc:spChg chg="add del">
          <ac:chgData name="אלכסנדר פיטקין" userId="179fcca8-0756-4351-9ea6-49aebc36e6ba" providerId="ADAL" clId="{40B9799D-E1F0-43F3-9A57-454781CEA41C}" dt="2024-09-21T16:33:24.202" v="1699" actId="478"/>
          <ac:spMkLst>
            <pc:docMk/>
            <pc:sldMk cId="4105666337" sldId="342"/>
            <ac:spMk id="13" creationId="{929966D6-860F-3889-D9FB-2DE0ED883306}"/>
          </ac:spMkLst>
        </pc:spChg>
        <pc:spChg chg="add del">
          <ac:chgData name="אלכסנדר פיטקין" userId="179fcca8-0756-4351-9ea6-49aebc36e6ba" providerId="ADAL" clId="{40B9799D-E1F0-43F3-9A57-454781CEA41C}" dt="2024-09-21T16:33:53.002" v="1701" actId="478"/>
          <ac:spMkLst>
            <pc:docMk/>
            <pc:sldMk cId="4105666337" sldId="342"/>
            <ac:spMk id="14" creationId="{97A2DE55-AEFD-0806-EFF7-8E25EDB3B227}"/>
          </ac:spMkLst>
        </pc:spChg>
        <pc:spChg chg="add del mod">
          <ac:chgData name="אלכסנדר פיטקין" userId="179fcca8-0756-4351-9ea6-49aebc36e6ba" providerId="ADAL" clId="{40B9799D-E1F0-43F3-9A57-454781CEA41C}" dt="2024-09-21T16:35:56.370" v="1732" actId="478"/>
          <ac:spMkLst>
            <pc:docMk/>
            <pc:sldMk cId="4105666337" sldId="342"/>
            <ac:spMk id="15" creationId="{6C949FAA-E1B6-30CF-33F3-54A9487A8DA4}"/>
          </ac:spMkLst>
        </pc:spChg>
        <pc:spChg chg="add mod">
          <ac:chgData name="אלכסנדר פיטקין" userId="179fcca8-0756-4351-9ea6-49aebc36e6ba" providerId="ADAL" clId="{40B9799D-E1F0-43F3-9A57-454781CEA41C}" dt="2024-09-21T16:36:39.362" v="1742" actId="208"/>
          <ac:spMkLst>
            <pc:docMk/>
            <pc:sldMk cId="4105666337" sldId="342"/>
            <ac:spMk id="16" creationId="{449A7587-13D5-13E4-94A1-24AAE2C5DA7E}"/>
          </ac:spMkLst>
        </pc:spChg>
        <pc:spChg chg="add del mod">
          <ac:chgData name="אלכסנדר פיטקין" userId="179fcca8-0756-4351-9ea6-49aebc36e6ba" providerId="ADAL" clId="{40B9799D-E1F0-43F3-9A57-454781CEA41C}" dt="2024-09-21T16:37:08.841" v="1749" actId="478"/>
          <ac:spMkLst>
            <pc:docMk/>
            <pc:sldMk cId="4105666337" sldId="342"/>
            <ac:spMk id="17" creationId="{E5578355-BB10-6766-E47C-0A75F5B86535}"/>
          </ac:spMkLst>
        </pc:spChg>
        <pc:spChg chg="add mod">
          <ac:chgData name="אלכסנדר פיטקין" userId="179fcca8-0756-4351-9ea6-49aebc36e6ba" providerId="ADAL" clId="{40B9799D-E1F0-43F3-9A57-454781CEA41C}" dt="2024-09-21T16:37:33.999" v="1758" actId="1076"/>
          <ac:spMkLst>
            <pc:docMk/>
            <pc:sldMk cId="4105666337" sldId="342"/>
            <ac:spMk id="18" creationId="{719BAC19-77EF-21CB-0CB1-7AD392376417}"/>
          </ac:spMkLst>
        </pc:spChg>
        <pc:spChg chg="mod">
          <ac:chgData name="אלכסנדר פיטקין" userId="179fcca8-0756-4351-9ea6-49aebc36e6ba" providerId="ADAL" clId="{40B9799D-E1F0-43F3-9A57-454781CEA41C}" dt="2024-09-21T16:18:51.141" v="1458" actId="208"/>
          <ac:spMkLst>
            <pc:docMk/>
            <pc:sldMk cId="4105666337" sldId="342"/>
            <ac:spMk id="19" creationId="{7714EE44-18F3-DD0E-B0DC-9110A894E296}"/>
          </ac:spMkLst>
        </pc:spChg>
        <pc:spChg chg="mod">
          <ac:chgData name="אלכסנדר פיטקין" userId="179fcca8-0756-4351-9ea6-49aebc36e6ba" providerId="ADAL" clId="{40B9799D-E1F0-43F3-9A57-454781CEA41C}" dt="2024-09-21T16:21:18.684" v="1499" actId="1582"/>
          <ac:spMkLst>
            <pc:docMk/>
            <pc:sldMk cId="4105666337" sldId="342"/>
            <ac:spMk id="20" creationId="{8EC26CDB-B53D-812A-2615-8D92DCA5C556}"/>
          </ac:spMkLst>
        </pc:spChg>
        <pc:spChg chg="add mod">
          <ac:chgData name="אלכסנדר פיטקין" userId="179fcca8-0756-4351-9ea6-49aebc36e6ba" providerId="ADAL" clId="{40B9799D-E1F0-43F3-9A57-454781CEA41C}" dt="2024-09-21T16:38:05.311" v="1767" actId="1076"/>
          <ac:spMkLst>
            <pc:docMk/>
            <pc:sldMk cId="4105666337" sldId="342"/>
            <ac:spMk id="23" creationId="{3C66C42B-4BB3-A724-1BB3-8A8E1D9E10FB}"/>
          </ac:spMkLst>
        </pc:spChg>
        <pc:spChg chg="mod">
          <ac:chgData name="אלכסנדר פיטקין" userId="179fcca8-0756-4351-9ea6-49aebc36e6ba" providerId="ADAL" clId="{40B9799D-E1F0-43F3-9A57-454781CEA41C}" dt="2024-09-21T16:18:36.704" v="1457" actId="1076"/>
          <ac:spMkLst>
            <pc:docMk/>
            <pc:sldMk cId="4105666337" sldId="342"/>
            <ac:spMk id="27" creationId="{715609AE-FCBE-062A-6260-E63628AB8400}"/>
          </ac:spMkLst>
        </pc:spChg>
        <pc:spChg chg="del">
          <ac:chgData name="אלכסנדר פיטקין" userId="179fcca8-0756-4351-9ea6-49aebc36e6ba" providerId="ADAL" clId="{40B9799D-E1F0-43F3-9A57-454781CEA41C}" dt="2024-09-21T16:21:37.886" v="1500" actId="478"/>
          <ac:spMkLst>
            <pc:docMk/>
            <pc:sldMk cId="4105666337" sldId="342"/>
            <ac:spMk id="30" creationId="{2225D339-4A66-B1D9-ACF4-F21088AA3520}"/>
          </ac:spMkLst>
        </pc:spChg>
        <pc:graphicFrameChg chg="del">
          <ac:chgData name="אלכסנדר פיטקין" userId="179fcca8-0756-4351-9ea6-49aebc36e6ba" providerId="ADAL" clId="{40B9799D-E1F0-43F3-9A57-454781CEA41C}" dt="2024-09-21T16:20:09.832" v="1459" actId="478"/>
          <ac:graphicFrameMkLst>
            <pc:docMk/>
            <pc:sldMk cId="4105666337" sldId="342"/>
            <ac:graphicFrameMk id="28" creationId="{A98B5F66-6474-AFF8-0710-213DC8723883}"/>
          </ac:graphicFrameMkLst>
        </pc:graphicFrameChg>
        <pc:cxnChg chg="add del mod">
          <ac:chgData name="אלכסנדר פיטקין" userId="179fcca8-0756-4351-9ea6-49aebc36e6ba" providerId="ADAL" clId="{40B9799D-E1F0-43F3-9A57-454781CEA41C}" dt="2024-09-21T16:21:57.573" v="1506" actId="478"/>
          <ac:cxnSpMkLst>
            <pc:docMk/>
            <pc:sldMk cId="4105666337" sldId="342"/>
            <ac:cxnSpMk id="3" creationId="{C367B333-A874-458D-FD76-9E6865152B1B}"/>
          </ac:cxnSpMkLst>
        </pc:cxnChg>
        <pc:cxnChg chg="add del">
          <ac:chgData name="אלכסנדר פיטקין" userId="179fcca8-0756-4351-9ea6-49aebc36e6ba" providerId="ADAL" clId="{40B9799D-E1F0-43F3-9A57-454781CEA41C}" dt="2024-09-21T16:32:46.987" v="1697" actId="478"/>
          <ac:cxnSpMkLst>
            <pc:docMk/>
            <pc:sldMk cId="4105666337" sldId="342"/>
            <ac:cxnSpMk id="12" creationId="{E87401BC-FB96-34D4-CABD-274052FA0BEA}"/>
          </ac:cxnSpMkLst>
        </pc:cxnChg>
      </pc:sldChg>
      <pc:sldChg chg="addSp delSp modSp add mod">
        <pc:chgData name="אלכסנדר פיטקין" userId="179fcca8-0756-4351-9ea6-49aebc36e6ba" providerId="ADAL" clId="{40B9799D-E1F0-43F3-9A57-454781CEA41C}" dt="2024-09-21T16:55:52.514" v="1985" actId="1076"/>
        <pc:sldMkLst>
          <pc:docMk/>
          <pc:sldMk cId="1045286036" sldId="343"/>
        </pc:sldMkLst>
        <pc:spChg chg="add mod">
          <ac:chgData name="אלכסנדר פיטקין" userId="179fcca8-0756-4351-9ea6-49aebc36e6ba" providerId="ADAL" clId="{40B9799D-E1F0-43F3-9A57-454781CEA41C}" dt="2024-09-21T16:42:57.905" v="1853" actId="20577"/>
          <ac:spMkLst>
            <pc:docMk/>
            <pc:sldMk cId="1045286036" sldId="343"/>
            <ac:spMk id="2" creationId="{76E8F8D3-8305-EC83-4F1E-CA0305BBC611}"/>
          </ac:spMkLst>
        </pc:spChg>
        <pc:spChg chg="add mod">
          <ac:chgData name="אלכסנדר פיטקין" userId="179fcca8-0756-4351-9ea6-49aebc36e6ba" providerId="ADAL" clId="{40B9799D-E1F0-43F3-9A57-454781CEA41C}" dt="2024-09-21T16:55:08.062" v="1969" actId="14100"/>
          <ac:spMkLst>
            <pc:docMk/>
            <pc:sldMk cId="1045286036" sldId="343"/>
            <ac:spMk id="3" creationId="{9917437D-2117-ED88-92C6-622126DD2A34}"/>
          </ac:spMkLst>
        </pc:spChg>
        <pc:spChg chg="add mod">
          <ac:chgData name="אלכסנדר פיטקין" userId="179fcca8-0756-4351-9ea6-49aebc36e6ba" providerId="ADAL" clId="{40B9799D-E1F0-43F3-9A57-454781CEA41C}" dt="2024-09-21T16:55:12.305" v="1970" actId="1076"/>
          <ac:spMkLst>
            <pc:docMk/>
            <pc:sldMk cId="1045286036" sldId="343"/>
            <ac:spMk id="4" creationId="{ADF312F1-F116-250D-49EE-20FC57AC5786}"/>
          </ac:spMkLst>
        </pc:spChg>
        <pc:spChg chg="add mod">
          <ac:chgData name="אלכסנדר פיטקין" userId="179fcca8-0756-4351-9ea6-49aebc36e6ba" providerId="ADAL" clId="{40B9799D-E1F0-43F3-9A57-454781CEA41C}" dt="2024-09-21T16:55:52.514" v="1985" actId="1076"/>
          <ac:spMkLst>
            <pc:docMk/>
            <pc:sldMk cId="1045286036" sldId="343"/>
            <ac:spMk id="5" creationId="{FFBF3259-4359-3A12-4E3E-743581155696}"/>
          </ac:spMkLst>
        </pc:spChg>
        <pc:spChg chg="del">
          <ac:chgData name="אלכסנדר פיטקין" userId="179fcca8-0756-4351-9ea6-49aebc36e6ba" providerId="ADAL" clId="{40B9799D-E1F0-43F3-9A57-454781CEA41C}" dt="2024-09-21T16:39:33.921" v="1769" actId="478"/>
          <ac:spMkLst>
            <pc:docMk/>
            <pc:sldMk cId="1045286036" sldId="343"/>
            <ac:spMk id="7" creationId="{4E6C498F-0510-E99E-1E67-00BE931EEAC1}"/>
          </ac:spMkLst>
        </pc:spChg>
        <pc:spChg chg="del">
          <ac:chgData name="אלכסנדר פיטקין" userId="179fcca8-0756-4351-9ea6-49aebc36e6ba" providerId="ADAL" clId="{40B9799D-E1F0-43F3-9A57-454781CEA41C}" dt="2024-09-21T16:39:33.921" v="1769" actId="478"/>
          <ac:spMkLst>
            <pc:docMk/>
            <pc:sldMk cId="1045286036" sldId="343"/>
            <ac:spMk id="8" creationId="{127BF254-BA3A-749A-935F-5CB9BEFA3972}"/>
          </ac:spMkLst>
        </pc:spChg>
        <pc:spChg chg="del">
          <ac:chgData name="אלכסנדר פיטקין" userId="179fcca8-0756-4351-9ea6-49aebc36e6ba" providerId="ADAL" clId="{40B9799D-E1F0-43F3-9A57-454781CEA41C}" dt="2024-09-21T16:39:33.921" v="1769" actId="478"/>
          <ac:spMkLst>
            <pc:docMk/>
            <pc:sldMk cId="1045286036" sldId="343"/>
            <ac:spMk id="9" creationId="{A0CDAEFE-4933-F80D-DE24-B9F42752D8AF}"/>
          </ac:spMkLst>
        </pc:spChg>
        <pc:spChg chg="mod">
          <ac:chgData name="אלכסנדר פיטקין" userId="179fcca8-0756-4351-9ea6-49aebc36e6ba" providerId="ADAL" clId="{40B9799D-E1F0-43F3-9A57-454781CEA41C}" dt="2024-09-21T16:55:18.250" v="1973" actId="14100"/>
          <ac:spMkLst>
            <pc:docMk/>
            <pc:sldMk cId="1045286036" sldId="343"/>
            <ac:spMk id="10" creationId="{E071CD66-1D8D-2D39-6192-98D5F9F81D80}"/>
          </ac:spMkLst>
        </pc:spChg>
        <pc:spChg chg="del">
          <ac:chgData name="אלכסנדר פיטקין" userId="179fcca8-0756-4351-9ea6-49aebc36e6ba" providerId="ADAL" clId="{40B9799D-E1F0-43F3-9A57-454781CEA41C}" dt="2024-09-21T16:39:33.921" v="1769" actId="478"/>
          <ac:spMkLst>
            <pc:docMk/>
            <pc:sldMk cId="1045286036" sldId="343"/>
            <ac:spMk id="16" creationId="{449A7587-13D5-13E4-94A1-24AAE2C5DA7E}"/>
          </ac:spMkLst>
        </pc:spChg>
        <pc:spChg chg="mod">
          <ac:chgData name="אלכסנדר פיטקין" userId="179fcca8-0756-4351-9ea6-49aebc36e6ba" providerId="ADAL" clId="{40B9799D-E1F0-43F3-9A57-454781CEA41C}" dt="2024-09-21T16:55:25.148" v="1975" actId="14100"/>
          <ac:spMkLst>
            <pc:docMk/>
            <pc:sldMk cId="1045286036" sldId="343"/>
            <ac:spMk id="18" creationId="{719BAC19-77EF-21CB-0CB1-7AD392376417}"/>
          </ac:spMkLst>
        </pc:spChg>
        <pc:spChg chg="del">
          <ac:chgData name="אלכסנדר פיטקין" userId="179fcca8-0756-4351-9ea6-49aebc36e6ba" providerId="ADAL" clId="{40B9799D-E1F0-43F3-9A57-454781CEA41C}" dt="2024-09-21T16:39:33.921" v="1769" actId="478"/>
          <ac:spMkLst>
            <pc:docMk/>
            <pc:sldMk cId="1045286036" sldId="343"/>
            <ac:spMk id="23" creationId="{3C66C42B-4BB3-A724-1BB3-8A8E1D9E10FB}"/>
          </ac:spMkLst>
        </pc:spChg>
      </pc:sldChg>
      <pc:sldChg chg="addSp delSp modSp add mod">
        <pc:chgData name="אלכסנדר פיטקין" userId="179fcca8-0756-4351-9ea6-49aebc36e6ba" providerId="ADAL" clId="{40B9799D-E1F0-43F3-9A57-454781CEA41C}" dt="2024-09-21T16:58:42.823" v="1997" actId="113"/>
        <pc:sldMkLst>
          <pc:docMk/>
          <pc:sldMk cId="45796350" sldId="344"/>
        </pc:sldMkLst>
        <pc:spChg chg="del">
          <ac:chgData name="אלכסנדר פיטקין" userId="179fcca8-0756-4351-9ea6-49aebc36e6ba" providerId="ADAL" clId="{40B9799D-E1F0-43F3-9A57-454781CEA41C}" dt="2024-09-21T16:57:15.580" v="1987" actId="478"/>
          <ac:spMkLst>
            <pc:docMk/>
            <pc:sldMk cId="45796350" sldId="344"/>
            <ac:spMk id="2" creationId="{76E8F8D3-8305-EC83-4F1E-CA0305BBC611}"/>
          </ac:spMkLst>
        </pc:spChg>
        <pc:spChg chg="del">
          <ac:chgData name="אלכסנדר פיטקין" userId="179fcca8-0756-4351-9ea6-49aebc36e6ba" providerId="ADAL" clId="{40B9799D-E1F0-43F3-9A57-454781CEA41C}" dt="2024-09-21T16:57:15.580" v="1987" actId="478"/>
          <ac:spMkLst>
            <pc:docMk/>
            <pc:sldMk cId="45796350" sldId="344"/>
            <ac:spMk id="3" creationId="{9917437D-2117-ED88-92C6-622126DD2A34}"/>
          </ac:spMkLst>
        </pc:spChg>
        <pc:spChg chg="add mod">
          <ac:chgData name="אלכסנדר פיטקין" userId="179fcca8-0756-4351-9ea6-49aebc36e6ba" providerId="ADAL" clId="{40B9799D-E1F0-43F3-9A57-454781CEA41C}" dt="2024-09-21T16:58:42.823" v="1997" actId="113"/>
          <ac:spMkLst>
            <pc:docMk/>
            <pc:sldMk cId="45796350" sldId="344"/>
            <ac:spMk id="4" creationId="{B8CC9CA2-114E-2B9D-567B-55061D02D5D7}"/>
          </ac:spMkLst>
        </pc:spChg>
        <pc:spChg chg="add mod">
          <ac:chgData name="אלכסנדר פיטקין" userId="179fcca8-0756-4351-9ea6-49aebc36e6ba" providerId="ADAL" clId="{40B9799D-E1F0-43F3-9A57-454781CEA41C}" dt="2024-09-21T16:57:40.615" v="1993" actId="122"/>
          <ac:spMkLst>
            <pc:docMk/>
            <pc:sldMk cId="45796350" sldId="344"/>
            <ac:spMk id="5" creationId="{3C7DD7F7-589F-6B60-6E80-A76B231675F6}"/>
          </ac:spMkLst>
        </pc:spChg>
        <pc:spChg chg="del">
          <ac:chgData name="אלכסנדר פיטקין" userId="179fcca8-0756-4351-9ea6-49aebc36e6ba" providerId="ADAL" clId="{40B9799D-E1F0-43F3-9A57-454781CEA41C}" dt="2024-09-21T16:57:15.580" v="1987" actId="478"/>
          <ac:spMkLst>
            <pc:docMk/>
            <pc:sldMk cId="45796350" sldId="344"/>
            <ac:spMk id="10" creationId="{E071CD66-1D8D-2D39-6192-98D5F9F81D80}"/>
          </ac:spMkLst>
        </pc:spChg>
        <pc:spChg chg="del">
          <ac:chgData name="אלכסנדר פיטקין" userId="179fcca8-0756-4351-9ea6-49aebc36e6ba" providerId="ADAL" clId="{40B9799D-E1F0-43F3-9A57-454781CEA41C}" dt="2024-09-21T16:57:17.538" v="1988" actId="478"/>
          <ac:spMkLst>
            <pc:docMk/>
            <pc:sldMk cId="45796350" sldId="344"/>
            <ac:spMk id="18" creationId="{719BAC19-77EF-21CB-0CB1-7AD392376417}"/>
          </ac:spMkLst>
        </pc:spChg>
        <pc:spChg chg="mod">
          <ac:chgData name="אלכסנדר פיטקין" userId="179fcca8-0756-4351-9ea6-49aebc36e6ba" providerId="ADAL" clId="{40B9799D-E1F0-43F3-9A57-454781CEA41C}" dt="2024-09-21T16:53:06.194" v="1946" actId="208"/>
          <ac:spMkLst>
            <pc:docMk/>
            <pc:sldMk cId="45796350" sldId="344"/>
            <ac:spMk id="20" creationId="{8EC26CDB-B53D-812A-2615-8D92DCA5C556}"/>
          </ac:spMkLst>
        </pc:spChg>
        <pc:spChg chg="mod">
          <ac:chgData name="אלכסנדר פיטקין" userId="179fcca8-0756-4351-9ea6-49aebc36e6ba" providerId="ADAL" clId="{40B9799D-E1F0-43F3-9A57-454781CEA41C}" dt="2024-09-21T16:53:13.720" v="1948" actId="1582"/>
          <ac:spMkLst>
            <pc:docMk/>
            <pc:sldMk cId="45796350" sldId="344"/>
            <ac:spMk id="21" creationId="{40A9B510-32A0-8613-81C0-FEE84A06AC69}"/>
          </ac:spMkLst>
        </pc:spChg>
        <pc:spChg chg="mod">
          <ac:chgData name="אלכסנדר פיטקין" userId="179fcca8-0756-4351-9ea6-49aebc36e6ba" providerId="ADAL" clId="{40B9799D-E1F0-43F3-9A57-454781CEA41C}" dt="2024-09-21T16:52:58.815" v="1945" actId="1076"/>
          <ac:spMkLst>
            <pc:docMk/>
            <pc:sldMk cId="45796350" sldId="344"/>
            <ac:spMk id="27" creationId="{715609AE-FCBE-062A-6260-E63628AB8400}"/>
          </ac:spMkLst>
        </pc:spChg>
        <pc:picChg chg="add mod">
          <ac:chgData name="אלכסנדר פיטקין" userId="179fcca8-0756-4351-9ea6-49aebc36e6ba" providerId="ADAL" clId="{40B9799D-E1F0-43F3-9A57-454781CEA41C}" dt="2024-09-21T16:57:53.420" v="1994" actId="14100"/>
          <ac:picMkLst>
            <pc:docMk/>
            <pc:sldMk cId="45796350" sldId="344"/>
            <ac:picMk id="7" creationId="{B1CF6803-ECC6-0D49-DA43-3001DFCBF6B5}"/>
          </ac:picMkLst>
        </pc:picChg>
      </pc:sldChg>
      <pc:sldChg chg="addSp delSp modSp add mod">
        <pc:chgData name="אלכסנדר פיטקין" userId="179fcca8-0756-4351-9ea6-49aebc36e6ba" providerId="ADAL" clId="{40B9799D-E1F0-43F3-9A57-454781CEA41C}" dt="2024-09-21T17:46:02.486" v="2464" actId="478"/>
        <pc:sldMkLst>
          <pc:docMk/>
          <pc:sldMk cId="1972341326" sldId="345"/>
        </pc:sldMkLst>
        <pc:spChg chg="mod">
          <ac:chgData name="אלכסנדר פיטקין" userId="179fcca8-0756-4351-9ea6-49aebc36e6ba" providerId="ADAL" clId="{40B9799D-E1F0-43F3-9A57-454781CEA41C}" dt="2024-09-21T17:16:56.082" v="2093" actId="1076"/>
          <ac:spMkLst>
            <pc:docMk/>
            <pc:sldMk cId="1972341326" sldId="345"/>
            <ac:spMk id="4" creationId="{B8CC9CA2-114E-2B9D-567B-55061D02D5D7}"/>
          </ac:spMkLst>
        </pc:spChg>
        <pc:spChg chg="mod">
          <ac:chgData name="אלכסנדר פיטקין" userId="179fcca8-0756-4351-9ea6-49aebc36e6ba" providerId="ADAL" clId="{40B9799D-E1F0-43F3-9A57-454781CEA41C}" dt="2024-09-21T17:10:38.135" v="2030" actId="1076"/>
          <ac:spMkLst>
            <pc:docMk/>
            <pc:sldMk cId="1972341326" sldId="345"/>
            <ac:spMk id="5" creationId="{3C7DD7F7-589F-6B60-6E80-A76B231675F6}"/>
          </ac:spMkLst>
        </pc:spChg>
        <pc:picChg chg="add del mod">
          <ac:chgData name="אלכסנדר פיטקין" userId="179fcca8-0756-4351-9ea6-49aebc36e6ba" providerId="ADAL" clId="{40B9799D-E1F0-43F3-9A57-454781CEA41C}" dt="2024-09-21T17:46:02.486" v="2464" actId="478"/>
          <ac:picMkLst>
            <pc:docMk/>
            <pc:sldMk cId="1972341326" sldId="345"/>
            <ac:picMk id="3" creationId="{9C5B4EE3-C46A-0FC2-11A1-01CD915F95BA}"/>
          </ac:picMkLst>
        </pc:picChg>
        <pc:picChg chg="del">
          <ac:chgData name="אלכסנדר פיטקין" userId="179fcca8-0756-4351-9ea6-49aebc36e6ba" providerId="ADAL" clId="{40B9799D-E1F0-43F3-9A57-454781CEA41C}" dt="2024-09-21T17:06:23.680" v="2003" actId="478"/>
          <ac:picMkLst>
            <pc:docMk/>
            <pc:sldMk cId="1972341326" sldId="345"/>
            <ac:picMk id="7" creationId="{B1CF6803-ECC6-0D49-DA43-3001DFCBF6B5}"/>
          </ac:picMkLst>
        </pc:picChg>
      </pc:sldChg>
      <pc:sldChg chg="addSp delSp modSp add mod">
        <pc:chgData name="אלכסנדר פיטקין" userId="179fcca8-0756-4351-9ea6-49aebc36e6ba" providerId="ADAL" clId="{40B9799D-E1F0-43F3-9A57-454781CEA41C}" dt="2024-09-21T17:27:44.200" v="2175" actId="1076"/>
        <pc:sldMkLst>
          <pc:docMk/>
          <pc:sldMk cId="1005706873" sldId="346"/>
        </pc:sldMkLst>
        <pc:spChg chg="mod">
          <ac:chgData name="אלכסנדר פיטקין" userId="179fcca8-0756-4351-9ea6-49aebc36e6ba" providerId="ADAL" clId="{40B9799D-E1F0-43F3-9A57-454781CEA41C}" dt="2024-09-21T17:27:44.200" v="2175" actId="1076"/>
          <ac:spMkLst>
            <pc:docMk/>
            <pc:sldMk cId="1005706873" sldId="346"/>
            <ac:spMk id="4" creationId="{B8CC9CA2-114E-2B9D-567B-55061D02D5D7}"/>
          </ac:spMkLst>
        </pc:spChg>
        <pc:spChg chg="mod">
          <ac:chgData name="אלכסנדר פיטקין" userId="179fcca8-0756-4351-9ea6-49aebc36e6ba" providerId="ADAL" clId="{40B9799D-E1F0-43F3-9A57-454781CEA41C}" dt="2024-09-21T17:27:37.495" v="2174" actId="1076"/>
          <ac:spMkLst>
            <pc:docMk/>
            <pc:sldMk cId="1005706873" sldId="346"/>
            <ac:spMk id="5" creationId="{3C7DD7F7-589F-6B60-6E80-A76B231675F6}"/>
          </ac:spMkLst>
        </pc:spChg>
        <pc:spChg chg="add mod">
          <ac:chgData name="אלכסנדר פיטקין" userId="179fcca8-0756-4351-9ea6-49aebc36e6ba" providerId="ADAL" clId="{40B9799D-E1F0-43F3-9A57-454781CEA41C}" dt="2024-09-21T17:27:23.620" v="2170" actId="1076"/>
          <ac:spMkLst>
            <pc:docMk/>
            <pc:sldMk cId="1005706873" sldId="346"/>
            <ac:spMk id="7" creationId="{E278FECF-A380-CB32-840D-BD197FC9AC59}"/>
          </ac:spMkLst>
        </pc:spChg>
        <pc:spChg chg="mod">
          <ac:chgData name="אלכסנדר פיטקין" userId="179fcca8-0756-4351-9ea6-49aebc36e6ba" providerId="ADAL" clId="{40B9799D-E1F0-43F3-9A57-454781CEA41C}" dt="2024-09-21T17:22:02.179" v="2103" actId="208"/>
          <ac:spMkLst>
            <pc:docMk/>
            <pc:sldMk cId="1005706873" sldId="346"/>
            <ac:spMk id="21" creationId="{40A9B510-32A0-8613-81C0-FEE84A06AC69}"/>
          </ac:spMkLst>
        </pc:spChg>
        <pc:spChg chg="mod">
          <ac:chgData name="אלכסנדר פיטקין" userId="179fcca8-0756-4351-9ea6-49aebc36e6ba" providerId="ADAL" clId="{40B9799D-E1F0-43F3-9A57-454781CEA41C}" dt="2024-09-21T17:22:28.280" v="2111" actId="1582"/>
          <ac:spMkLst>
            <pc:docMk/>
            <pc:sldMk cId="1005706873" sldId="346"/>
            <ac:spMk id="22" creationId="{DEE78716-C811-57BF-87B4-A8F83ADFF04C}"/>
          </ac:spMkLst>
        </pc:spChg>
        <pc:spChg chg="mod">
          <ac:chgData name="אלכסנדר פיטקין" userId="179fcca8-0756-4351-9ea6-49aebc36e6ba" providerId="ADAL" clId="{40B9799D-E1F0-43F3-9A57-454781CEA41C}" dt="2024-09-21T17:22:20.863" v="2109" actId="1076"/>
          <ac:spMkLst>
            <pc:docMk/>
            <pc:sldMk cId="1005706873" sldId="346"/>
            <ac:spMk id="27" creationId="{715609AE-FCBE-062A-6260-E63628AB8400}"/>
          </ac:spMkLst>
        </pc:spChg>
        <pc:graphicFrameChg chg="add mod modGraphic">
          <ac:chgData name="אלכסנדר פיטקין" userId="179fcca8-0756-4351-9ea6-49aebc36e6ba" providerId="ADAL" clId="{40B9799D-E1F0-43F3-9A57-454781CEA41C}" dt="2024-09-21T17:27:37.495" v="2174" actId="1076"/>
          <ac:graphicFrameMkLst>
            <pc:docMk/>
            <pc:sldMk cId="1005706873" sldId="346"/>
            <ac:graphicFrameMk id="2" creationId="{65B4BE39-AE7A-5552-2697-8E9E8F7D0459}"/>
          </ac:graphicFrameMkLst>
        </pc:graphicFrameChg>
        <pc:picChg chg="del">
          <ac:chgData name="אלכסנדר פיטקין" userId="179fcca8-0756-4351-9ea6-49aebc36e6ba" providerId="ADAL" clId="{40B9799D-E1F0-43F3-9A57-454781CEA41C}" dt="2024-09-21T17:23:42.751" v="2124" actId="478"/>
          <ac:picMkLst>
            <pc:docMk/>
            <pc:sldMk cId="1005706873" sldId="346"/>
            <ac:picMk id="3" creationId="{9C5B4EE3-C46A-0FC2-11A1-01CD915F95BA}"/>
          </ac:picMkLst>
        </pc:picChg>
      </pc:sldChg>
      <pc:sldChg chg="modSp add mod ord">
        <pc:chgData name="אלכסנדר פיטקין" userId="179fcca8-0756-4351-9ea6-49aebc36e6ba" providerId="ADAL" clId="{40B9799D-E1F0-43F3-9A57-454781CEA41C}" dt="2024-09-21T17:34:53.611" v="2344" actId="20577"/>
        <pc:sldMkLst>
          <pc:docMk/>
          <pc:sldMk cId="3773137418" sldId="347"/>
        </pc:sldMkLst>
        <pc:spChg chg="mod">
          <ac:chgData name="אלכסנדר פיטקין" userId="179fcca8-0756-4351-9ea6-49aebc36e6ba" providerId="ADAL" clId="{40B9799D-E1F0-43F3-9A57-454781CEA41C}" dt="2024-09-21T17:34:53.611" v="2344" actId="20577"/>
          <ac:spMkLst>
            <pc:docMk/>
            <pc:sldMk cId="3773137418" sldId="347"/>
            <ac:spMk id="2" creationId="{032D6D84-8558-4369-3048-146C7058D286}"/>
          </ac:spMkLst>
        </pc:spChg>
      </pc:sldChg>
      <pc:sldChg chg="addSp delSp modSp add mod ord">
        <pc:chgData name="אלכסנדר פיטקין" userId="179fcca8-0756-4351-9ea6-49aebc36e6ba" providerId="ADAL" clId="{40B9799D-E1F0-43F3-9A57-454781CEA41C}" dt="2024-09-21T17:50:52.822" v="2511" actId="242"/>
        <pc:sldMkLst>
          <pc:docMk/>
          <pc:sldMk cId="3704034301" sldId="348"/>
        </pc:sldMkLst>
        <pc:spChg chg="mod">
          <ac:chgData name="אלכסנדר פיטקין" userId="179fcca8-0756-4351-9ea6-49aebc36e6ba" providerId="ADAL" clId="{40B9799D-E1F0-43F3-9A57-454781CEA41C}" dt="2024-09-21T17:48:38.978" v="2493" actId="113"/>
          <ac:spMkLst>
            <pc:docMk/>
            <pc:sldMk cId="3704034301" sldId="348"/>
            <ac:spMk id="4" creationId="{B8CC9CA2-114E-2B9D-567B-55061D02D5D7}"/>
          </ac:spMkLst>
        </pc:spChg>
        <pc:spChg chg="del">
          <ac:chgData name="אלכסנדר פיטקין" userId="179fcca8-0756-4351-9ea6-49aebc36e6ba" providerId="ADAL" clId="{40B9799D-E1F0-43F3-9A57-454781CEA41C}" dt="2024-09-21T17:46:52.775" v="2471" actId="478"/>
          <ac:spMkLst>
            <pc:docMk/>
            <pc:sldMk cId="3704034301" sldId="348"/>
            <ac:spMk id="5" creationId="{3C7DD7F7-589F-6B60-6E80-A76B231675F6}"/>
          </ac:spMkLst>
        </pc:spChg>
        <pc:spChg chg="del">
          <ac:chgData name="אלכסנדר פיטקין" userId="179fcca8-0756-4351-9ea6-49aebc36e6ba" providerId="ADAL" clId="{40B9799D-E1F0-43F3-9A57-454781CEA41C}" dt="2024-09-21T17:46:55.969" v="2472" actId="478"/>
          <ac:spMkLst>
            <pc:docMk/>
            <pc:sldMk cId="3704034301" sldId="348"/>
            <ac:spMk id="7" creationId="{E278FECF-A380-CB32-840D-BD197FC9AC59}"/>
          </ac:spMkLst>
        </pc:spChg>
        <pc:spChg chg="del">
          <ac:chgData name="אלכסנדר פיטקין" userId="179fcca8-0756-4351-9ea6-49aebc36e6ba" providerId="ADAL" clId="{40B9799D-E1F0-43F3-9A57-454781CEA41C}" dt="2024-09-21T17:46:48.837" v="2469" actId="478"/>
          <ac:spMkLst>
            <pc:docMk/>
            <pc:sldMk cId="3704034301" sldId="348"/>
            <ac:spMk id="19" creationId="{7714EE44-18F3-DD0E-B0DC-9110A894E296}"/>
          </ac:spMkLst>
        </pc:spChg>
        <pc:spChg chg="del">
          <ac:chgData name="אלכסנדר פיטקין" userId="179fcca8-0756-4351-9ea6-49aebc36e6ba" providerId="ADAL" clId="{40B9799D-E1F0-43F3-9A57-454781CEA41C}" dt="2024-09-21T17:46:48.837" v="2469" actId="478"/>
          <ac:spMkLst>
            <pc:docMk/>
            <pc:sldMk cId="3704034301" sldId="348"/>
            <ac:spMk id="20" creationId="{8EC26CDB-B53D-812A-2615-8D92DCA5C556}"/>
          </ac:spMkLst>
        </pc:spChg>
        <pc:spChg chg="del">
          <ac:chgData name="אלכסנדר פיטקין" userId="179fcca8-0756-4351-9ea6-49aebc36e6ba" providerId="ADAL" clId="{40B9799D-E1F0-43F3-9A57-454781CEA41C}" dt="2024-09-21T17:46:48.837" v="2469" actId="478"/>
          <ac:spMkLst>
            <pc:docMk/>
            <pc:sldMk cId="3704034301" sldId="348"/>
            <ac:spMk id="21" creationId="{40A9B510-32A0-8613-81C0-FEE84A06AC69}"/>
          </ac:spMkLst>
        </pc:spChg>
        <pc:spChg chg="del">
          <ac:chgData name="אלכסנדר פיטקין" userId="179fcca8-0756-4351-9ea6-49aebc36e6ba" providerId="ADAL" clId="{40B9799D-E1F0-43F3-9A57-454781CEA41C}" dt="2024-09-21T17:46:48.837" v="2469" actId="478"/>
          <ac:spMkLst>
            <pc:docMk/>
            <pc:sldMk cId="3704034301" sldId="348"/>
            <ac:spMk id="22" creationId="{DEE78716-C811-57BF-87B4-A8F83ADFF04C}"/>
          </ac:spMkLst>
        </pc:spChg>
        <pc:spChg chg="del">
          <ac:chgData name="אלכסנדר פיטקין" userId="179fcca8-0756-4351-9ea6-49aebc36e6ba" providerId="ADAL" clId="{40B9799D-E1F0-43F3-9A57-454781CEA41C}" dt="2024-09-21T17:46:45.057" v="2468" actId="478"/>
          <ac:spMkLst>
            <pc:docMk/>
            <pc:sldMk cId="3704034301" sldId="348"/>
            <ac:spMk id="27" creationId="{715609AE-FCBE-062A-6260-E63628AB8400}"/>
          </ac:spMkLst>
        </pc:spChg>
        <pc:graphicFrameChg chg="del">
          <ac:chgData name="אלכסנדר פיטקין" userId="179fcca8-0756-4351-9ea6-49aebc36e6ba" providerId="ADAL" clId="{40B9799D-E1F0-43F3-9A57-454781CEA41C}" dt="2024-09-21T17:46:51.407" v="2470" actId="478"/>
          <ac:graphicFrameMkLst>
            <pc:docMk/>
            <pc:sldMk cId="3704034301" sldId="348"/>
            <ac:graphicFrameMk id="2" creationId="{65B4BE39-AE7A-5552-2697-8E9E8F7D0459}"/>
          </ac:graphicFrameMkLst>
        </pc:graphicFrameChg>
        <pc:graphicFrameChg chg="add mod modGraphic">
          <ac:chgData name="אלכסנדר פיטקין" userId="179fcca8-0756-4351-9ea6-49aebc36e6ba" providerId="ADAL" clId="{40B9799D-E1F0-43F3-9A57-454781CEA41C}" dt="2024-09-21T17:50:52.822" v="2511" actId="242"/>
          <ac:graphicFrameMkLst>
            <pc:docMk/>
            <pc:sldMk cId="3704034301" sldId="348"/>
            <ac:graphicFrameMk id="3" creationId="{0F3CF1B7-2F62-EEFB-27CE-EC2B0D16244A}"/>
          </ac:graphicFrameMkLst>
        </pc:graphicFrameChg>
        <pc:cxnChg chg="del">
          <ac:chgData name="אלכסנדר פיטקין" userId="179fcca8-0756-4351-9ea6-49aebc36e6ba" providerId="ADAL" clId="{40B9799D-E1F0-43F3-9A57-454781CEA41C}" dt="2024-09-21T17:46:48.837" v="2469" actId="478"/>
          <ac:cxnSpMkLst>
            <pc:docMk/>
            <pc:sldMk cId="3704034301" sldId="348"/>
            <ac:cxnSpMk id="6" creationId="{891D1687-EC08-41CC-25A6-995ED0D9C2A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4D6BE-1FD1-8518-CAB0-B7821E614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EED3A9-8BEB-E332-3E8D-48D58B72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6C8BB6-15A6-B329-9DD4-89C8CFDC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E32B79-1116-E735-1EC1-CB3C7192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8C955-179E-5B71-C1B6-014E86A2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2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18C9A-5944-7030-425E-0E0BB7CB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7E23DF-ACAE-E4FE-DCC5-D03A20580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E253A1-1417-2C7D-B62E-BAE46E04B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81A02-2F10-12D7-FE30-F611F6952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535B26-8D94-7E22-2AB1-877CF891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00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27E592-4192-31A7-0F63-BC641AB8B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64A58C-B663-8B70-CA45-3A53B5F02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388CEA-C93A-D4C1-8610-361D5AC9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AD7E26-01C8-65E3-DDE5-7126A91B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36BD8D-E3CF-A8C9-2DBE-3FFF8061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09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CE32A-410C-E4E8-A6CC-D862A6BA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D1228-354A-735C-06D5-8E424589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F5814F-2FFD-9031-C151-CB584E04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AA1063-BDEB-E4EF-6C28-1546505B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72519D-EAC4-1C46-982A-4E2FF42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63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B3995-EB5C-7623-C0B6-F61086AA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A9E67E-0E10-A77D-52CD-51A338B30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738894-E59C-EA82-D4B7-C0C10407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E0898B-B91D-F407-CB24-9C2E59D5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CCD68B-E7AB-BBE3-039F-D0A15123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59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4EB86-5D3B-997C-FCDB-B0ED979B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EC2E0F-DF6E-6E72-1EEA-D550916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197266-24E0-6E11-4935-033BCFA16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7DEC7F-C79F-9274-17F0-B01DC705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81C2BC-608F-8A77-FC64-D64FEF3E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ADB79A-A74A-2FAF-5D93-401CB210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74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1E4AC-3868-4AD5-EC65-599FBD61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BFAB43-61DE-C727-2D4F-D8D35CFA4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2E9B2E-0386-3B5A-5046-47C16BC02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630FEF-EF3D-6FC0-7DB0-14774678A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A7C7201-C450-E9BD-B94C-6948799118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035C7F-28C9-4990-C513-20A5422B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9593BC-0520-CCB5-7B40-30557F9F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BE449EF-19D1-F40D-C8D4-0CC9A830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29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71305-9F0C-C51E-4D66-5C1B1390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53297E-9395-D25A-CDAD-E50DA33AE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FBC33A-6113-379E-9322-503F5B71C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8594-8C4A-9006-87E7-75C276DA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07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8BE91F4-B023-EE66-A0F7-AB09AE5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91561E-12C3-09CB-B24F-F7E10567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74D1DF-5654-C04F-BAF0-D7FF05C4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6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C193A-60DA-4838-CACF-9575332E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FD9518-B58C-FADD-EFD9-019A9A5B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EE1CEB-85A0-41C8-3AA1-D81C8C94F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937928-502D-B343-A238-639F024C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AE8D8B-6BEC-741B-49F3-8A2824CB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56A94D-53B0-AFD5-578D-678F0F7C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78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106AB-B708-B79E-2404-93668887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42252B-473E-9948-BEC2-5DDC2E019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2D7362-67A2-9C6E-4FD3-3EBD69AFF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FA085A-45F3-71CA-4740-F2F80DC9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490469-537E-9E5A-50B8-0F9C05E8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925491-49C5-D05D-DCD3-9DC3114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70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15EC-B757-43A9-8D40-182F322B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5B0E46-F81C-438B-0368-5EF12091E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8159B-A3C0-41D5-6DE3-F7C35108F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9FDD17-4088-4F1B-9900-6FA885F4DE3D}" type="datetimeFigureOut">
              <a:rPr lang="ru-RU" smtClean="0"/>
              <a:t>21.09.2024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C46689-A8FF-D1E6-2E84-7191B90FF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234553-D824-AF39-DBC2-B729FEE91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56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4132"/>
            <a:ext cx="12192000" cy="38909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Metalanguage as an Interdisciplinary Classifier for Mathematics and Computer Science Fields</a:t>
            </a:r>
            <a:endParaRPr lang="ru-RU" i="1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61A3430-4C21-4837-45B6-05FEA112ABBC}"/>
              </a:ext>
            </a:extLst>
          </p:cNvPr>
          <p:cNvSpPr txBox="1">
            <a:spLocks/>
          </p:cNvSpPr>
          <p:nvPr/>
        </p:nvSpPr>
        <p:spPr>
          <a:xfrm>
            <a:off x="0" y="5044486"/>
            <a:ext cx="12191999" cy="514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Students: </a:t>
            </a:r>
            <a:r>
              <a:rPr lang="en-US" b="1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Alex Pitkin </a:t>
            </a:r>
            <a:r>
              <a:rPr lang="en-US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333879013 &amp; </a:t>
            </a:r>
            <a:r>
              <a:rPr lang="en-US" b="1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Ilya </a:t>
            </a:r>
            <a:r>
              <a:rPr lang="en-US" b="1" dirty="0" err="1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Vorotyntsev</a:t>
            </a:r>
            <a:r>
              <a:rPr lang="en-US" b="1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324755735 </a:t>
            </a:r>
            <a:endParaRPr lang="ru-RU" dirty="0">
              <a:solidFill>
                <a:srgbClr val="D7B08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74B278-15D3-363B-DB82-A93B7319734C}"/>
              </a:ext>
            </a:extLst>
          </p:cNvPr>
          <p:cNvSpPr txBox="1">
            <a:spLocks/>
          </p:cNvSpPr>
          <p:nvPr/>
        </p:nvSpPr>
        <p:spPr>
          <a:xfrm>
            <a:off x="0" y="4076109"/>
            <a:ext cx="12192000" cy="676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24-2-R-10</a:t>
            </a:r>
            <a:endParaRPr lang="ru-RU" sz="3000" b="1" i="1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73ADD3E6-AB7F-C889-41B8-6A701F65C867}"/>
              </a:ext>
            </a:extLst>
          </p:cNvPr>
          <p:cNvSpPr txBox="1">
            <a:spLocks/>
          </p:cNvSpPr>
          <p:nvPr/>
        </p:nvSpPr>
        <p:spPr>
          <a:xfrm>
            <a:off x="0" y="5851039"/>
            <a:ext cx="12192000" cy="514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Supervisors: </a:t>
            </a:r>
            <a:r>
              <a:rPr lang="en-US" b="1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Elena Kramer </a:t>
            </a:r>
            <a:r>
              <a:rPr lang="en-US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</a:t>
            </a:r>
            <a:r>
              <a:rPr lang="en-US" b="1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Dan Lemberg</a:t>
            </a:r>
            <a:endParaRPr lang="ru-RU" b="1" dirty="0">
              <a:solidFill>
                <a:srgbClr val="D7B08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 descr="Изображение выглядит как текст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BFA413D7-5488-BE74-F2B8-DD77E6FA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27" y="111032"/>
            <a:ext cx="4179146" cy="9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1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461136" y="1556076"/>
            <a:ext cx="5760000" cy="2315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Removing Irrelevant Content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eliminate sections not directly related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the subject matter, such as bibliographies, tables of contents, and indices. Special algorithm will be developed to find and exclude these pages; if unsuccessful, we will use predefined, hard-coded values.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3355411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Preprocessing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4E6C498F-0510-E99E-1E67-00BE931EEAC1}"/>
              </a:ext>
            </a:extLst>
          </p:cNvPr>
          <p:cNvSpPr txBox="1">
            <a:spLocks/>
          </p:cNvSpPr>
          <p:nvPr/>
        </p:nvSpPr>
        <p:spPr>
          <a:xfrm>
            <a:off x="6221136" y="2705733"/>
            <a:ext cx="5760000" cy="147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Standardizing Text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characters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lowercase, remove punctuation marks, extra whitespace, and numerical values to retain only alphabetic characters and spaces.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0CDAEFE-4933-F80D-DE24-B9F42752D8AF}"/>
              </a:ext>
            </a:extLst>
          </p:cNvPr>
          <p:cNvSpPr txBox="1">
            <a:spLocks/>
          </p:cNvSpPr>
          <p:nvPr/>
        </p:nvSpPr>
        <p:spPr>
          <a:xfrm>
            <a:off x="461136" y="4182108"/>
            <a:ext cx="5634864" cy="1506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Filtering Non-Standard Words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use the </a:t>
            </a:r>
            <a:r>
              <a:rPr lang="en-US" sz="1800" b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wordfreq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library to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irrelevant or rare words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retaining only terms of minimum frequency and at least two characters in length.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E071CD66-1D8D-2D39-6192-98D5F9F81D80}"/>
              </a:ext>
            </a:extLst>
          </p:cNvPr>
          <p:cNvSpPr txBox="1">
            <a:spLocks/>
          </p:cNvSpPr>
          <p:nvPr/>
        </p:nvSpPr>
        <p:spPr>
          <a:xfrm>
            <a:off x="6221136" y="4530401"/>
            <a:ext cx="5760000" cy="2315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Linguistic Normalization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apply NLP techniques using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NLTK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stemming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(reduce words to their base or stem form by removing suffixes and prefixes)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lemmatization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(reduce words to their dictionary form using vocabulary and morphological analysis), reducing words to their root forms and standardizing different word variations.</a:t>
            </a:r>
          </a:p>
        </p:txBody>
      </p:sp>
      <p:sp>
        <p:nvSpPr>
          <p:cNvPr id="16" name="Дуга 15">
            <a:extLst>
              <a:ext uri="{FF2B5EF4-FFF2-40B4-BE49-F238E27FC236}">
                <a16:creationId xmlns:a16="http://schemas.microsoft.com/office/drawing/2014/main" id="{449A7587-13D5-13E4-94A1-24AAE2C5DA7E}"/>
              </a:ext>
            </a:extLst>
          </p:cNvPr>
          <p:cNvSpPr/>
          <p:nvPr/>
        </p:nvSpPr>
        <p:spPr>
          <a:xfrm>
            <a:off x="2068650" y="1870400"/>
            <a:ext cx="5299350" cy="1971041"/>
          </a:xfrm>
          <a:prstGeom prst="arc">
            <a:avLst>
              <a:gd name="adj1" fmla="val 14712747"/>
              <a:gd name="adj2" fmla="val 0"/>
            </a:avLst>
          </a:prstGeom>
          <a:ln w="19050" cap="flat" cmpd="sng" algn="ctr">
            <a:solidFill>
              <a:srgbClr val="8A1E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Дуга 17">
            <a:extLst>
              <a:ext uri="{FF2B5EF4-FFF2-40B4-BE49-F238E27FC236}">
                <a16:creationId xmlns:a16="http://schemas.microsoft.com/office/drawing/2014/main" id="{719BAC19-77EF-21CB-0CB1-7AD392376417}"/>
              </a:ext>
            </a:extLst>
          </p:cNvPr>
          <p:cNvSpPr/>
          <p:nvPr/>
        </p:nvSpPr>
        <p:spPr>
          <a:xfrm>
            <a:off x="2144850" y="4377871"/>
            <a:ext cx="4836975" cy="751585"/>
          </a:xfrm>
          <a:prstGeom prst="arc">
            <a:avLst>
              <a:gd name="adj1" fmla="val 14712747"/>
              <a:gd name="adj2" fmla="val 21291977"/>
            </a:avLst>
          </a:prstGeom>
          <a:ln w="19050" cap="flat" cmpd="sng" algn="ctr">
            <a:solidFill>
              <a:srgbClr val="8A1E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3C66C42B-4BB3-A724-1BB3-8A8E1D9E10FB}"/>
              </a:ext>
            </a:extLst>
          </p:cNvPr>
          <p:cNvSpPr/>
          <p:nvPr/>
        </p:nvSpPr>
        <p:spPr>
          <a:xfrm rot="9547488">
            <a:off x="2826602" y="2877762"/>
            <a:ext cx="4836975" cy="751585"/>
          </a:xfrm>
          <a:prstGeom prst="arc">
            <a:avLst>
              <a:gd name="adj1" fmla="val 11936826"/>
              <a:gd name="adj2" fmla="val 21097779"/>
            </a:avLst>
          </a:prstGeom>
          <a:ln w="19050" cap="flat" cmpd="sng" algn="ctr">
            <a:solidFill>
              <a:srgbClr val="8A1E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66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3355411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Preprocessing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E071CD66-1D8D-2D39-6192-98D5F9F81D80}"/>
              </a:ext>
            </a:extLst>
          </p:cNvPr>
          <p:cNvSpPr txBox="1">
            <a:spLocks/>
          </p:cNvSpPr>
          <p:nvPr/>
        </p:nvSpPr>
        <p:spPr>
          <a:xfrm>
            <a:off x="336000" y="1605292"/>
            <a:ext cx="5760000" cy="2315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Linguistic Normalization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apply NLP techniques using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NLTK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stemming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(reduce words to their base or stem form by removing suffixes and prefixes)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lemmatization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(reduce words to their dictionary form using vocabulary and morphological analysis), reducing words to their root forms and standardizing different word variations.</a:t>
            </a:r>
          </a:p>
        </p:txBody>
      </p:sp>
      <p:sp>
        <p:nvSpPr>
          <p:cNvPr id="18" name="Дуга 17">
            <a:extLst>
              <a:ext uri="{FF2B5EF4-FFF2-40B4-BE49-F238E27FC236}">
                <a16:creationId xmlns:a16="http://schemas.microsoft.com/office/drawing/2014/main" id="{719BAC19-77EF-21CB-0CB1-7AD392376417}"/>
              </a:ext>
            </a:extLst>
          </p:cNvPr>
          <p:cNvSpPr/>
          <p:nvPr/>
        </p:nvSpPr>
        <p:spPr>
          <a:xfrm rot="549588">
            <a:off x="3437171" y="1864635"/>
            <a:ext cx="3346532" cy="751585"/>
          </a:xfrm>
          <a:prstGeom prst="arc">
            <a:avLst>
              <a:gd name="adj1" fmla="val 11299882"/>
              <a:gd name="adj2" fmla="val 21434214"/>
            </a:avLst>
          </a:prstGeom>
          <a:ln w="19050" cap="flat" cmpd="sng" algn="ctr">
            <a:solidFill>
              <a:srgbClr val="8A1E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76E8F8D3-8305-EC83-4F1E-CA0305BBC611}"/>
              </a:ext>
            </a:extLst>
          </p:cNvPr>
          <p:cNvSpPr txBox="1">
            <a:spLocks/>
          </p:cNvSpPr>
          <p:nvPr/>
        </p:nvSpPr>
        <p:spPr>
          <a:xfrm>
            <a:off x="6096000" y="2851156"/>
            <a:ext cx="5760000" cy="2315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Dictionary of Subject-Specific Terms</a:t>
            </a:r>
            <a:b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and remove domain-specific terms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the dataset, ensuring texts are devoid of subject-specific language. 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do so, previously we will create a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manually curated dictionary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containing one-word, two-word, and three-word phrases common in mathematical and computer science texts.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17437D-2117-ED88-92C6-622126DD2A34}"/>
              </a:ext>
            </a:extLst>
          </p:cNvPr>
          <p:cNvSpPr txBox="1">
            <a:spLocks/>
          </p:cNvSpPr>
          <p:nvPr/>
        </p:nvSpPr>
        <p:spPr>
          <a:xfrm>
            <a:off x="6172612" y="5619752"/>
            <a:ext cx="5760000" cy="1127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Also we will test and explore the impact of removing versus retaining common English stop words (e.g., "the," "and," "is") on the model's ability to capture syntactic and structural features.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DF312F1-F116-250D-49EE-20FC57AC5786}"/>
              </a:ext>
            </a:extLst>
          </p:cNvPr>
          <p:cNvSpPr txBox="1">
            <a:spLocks/>
          </p:cNvSpPr>
          <p:nvPr/>
        </p:nvSpPr>
        <p:spPr>
          <a:xfrm>
            <a:off x="336000" y="4235454"/>
            <a:ext cx="5760000" cy="2315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Segmentation</a:t>
            </a:r>
            <a:b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divide the preprocessed text into chunks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varying sizes to serve as input for the deep learning models.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explore different segment sizes empirically to select the size that delivers the most accurate classification results.</a:t>
            </a:r>
          </a:p>
        </p:txBody>
      </p:sp>
      <p:sp>
        <p:nvSpPr>
          <p:cNvPr id="5" name="Дуга 4">
            <a:extLst>
              <a:ext uri="{FF2B5EF4-FFF2-40B4-BE49-F238E27FC236}">
                <a16:creationId xmlns:a16="http://schemas.microsoft.com/office/drawing/2014/main" id="{FFBF3259-4359-3A12-4E3E-743581155696}"/>
              </a:ext>
            </a:extLst>
          </p:cNvPr>
          <p:cNvSpPr/>
          <p:nvPr/>
        </p:nvSpPr>
        <p:spPr>
          <a:xfrm rot="9187528">
            <a:off x="4388989" y="3571895"/>
            <a:ext cx="1868181" cy="751585"/>
          </a:xfrm>
          <a:prstGeom prst="arc">
            <a:avLst>
              <a:gd name="adj1" fmla="val 11191037"/>
              <a:gd name="adj2" fmla="val 19567217"/>
            </a:avLst>
          </a:prstGeom>
          <a:ln w="19050" cap="flat" cmpd="sng" algn="ctr">
            <a:solidFill>
              <a:srgbClr val="8A1E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28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6235411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Classification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8CC9CA2-114E-2B9D-567B-55061D02D5D7}"/>
              </a:ext>
            </a:extLst>
          </p:cNvPr>
          <p:cNvSpPr txBox="1">
            <a:spLocks/>
          </p:cNvSpPr>
          <p:nvPr/>
        </p:nvSpPr>
        <p:spPr>
          <a:xfrm>
            <a:off x="358286" y="2110234"/>
            <a:ext cx="6238142" cy="4475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effectively captures complex language patterns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making it ideal for analyzing texts even after removing specialized vocabulary.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Its ability to model bidirectional contexts allows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the subtle nuances in language essential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our project's focus on metalanguage.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C7DD7F7-589F-6B60-6E80-A76B231675F6}"/>
              </a:ext>
            </a:extLst>
          </p:cNvPr>
          <p:cNvSpPr txBox="1">
            <a:spLocks/>
          </p:cNvSpPr>
          <p:nvPr/>
        </p:nvSpPr>
        <p:spPr>
          <a:xfrm>
            <a:off x="358285" y="1395968"/>
            <a:ext cx="6663104" cy="109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studies and benchmarks have consistently ranked </a:t>
            </a:r>
            <a:r>
              <a:rPr lang="en-US" sz="2000" i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among the top-performing models for text classification tasks due to its exceptional accuracy and robustness.</a:t>
            </a:r>
            <a:endParaRPr lang="ru-RU" sz="2000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CF6803-ECC6-0D49-DA43-3001DFCBF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1388" y="1473215"/>
            <a:ext cx="4725675" cy="529626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579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6235411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Classification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8CC9CA2-114E-2B9D-567B-55061D02D5D7}"/>
              </a:ext>
            </a:extLst>
          </p:cNvPr>
          <p:cNvSpPr txBox="1">
            <a:spLocks/>
          </p:cNvSpPr>
          <p:nvPr/>
        </p:nvSpPr>
        <p:spPr>
          <a:xfrm>
            <a:off x="358286" y="2024619"/>
            <a:ext cx="11681314" cy="4475203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Unlike traditional models that process text in a fixed left-to-right or masked order, </a:t>
            </a:r>
            <a:r>
              <a:rPr lang="en-US" sz="2000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considers all possible permutations of the input sequence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during training. This approach allows the model to learn bidirectional contexts, enhancing its ability to understand the full context of a sentence.</a:t>
            </a:r>
            <a:endParaRPr lang="en-US" sz="2000" b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incorporates features such as segment recurrence and relative positional encoding. These enhancements enable the model to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long sequences efficiently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capturing long-range dependencies crucial for processing lengthy educational texts where context spans multiple sentences or paragraphs.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functions as a generalized autoregressive model. This allows to generate word predictions based on both left-to-right and right-to-left contexts, providing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more complete understanding of each word’s role 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sentence.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 fine-tuning we can adapt the model to specific downstream tasks, such as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classification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question answering, or sentiment analysis.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C7DD7F7-589F-6B60-6E80-A76B231675F6}"/>
              </a:ext>
            </a:extLst>
          </p:cNvPr>
          <p:cNvSpPr txBox="1">
            <a:spLocks/>
          </p:cNvSpPr>
          <p:nvPr/>
        </p:nvSpPr>
        <p:spPr>
          <a:xfrm>
            <a:off x="2903859" y="1395969"/>
            <a:ext cx="6663104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Overview</a:t>
            </a:r>
            <a:endParaRPr lang="ru-RU" sz="2000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34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9115410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Clustering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8CC9CA2-114E-2B9D-567B-55061D02D5D7}"/>
              </a:ext>
            </a:extLst>
          </p:cNvPr>
          <p:cNvSpPr txBox="1">
            <a:spLocks/>
          </p:cNvSpPr>
          <p:nvPr/>
        </p:nvSpPr>
        <p:spPr>
          <a:xfrm>
            <a:off x="1369768" y="1707208"/>
            <a:ext cx="9452464" cy="113663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use clustering to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validate the classification results from </a:t>
            </a:r>
            <a:r>
              <a:rPr lang="en-US" sz="2000" b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 relationships between different fields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based on their linguistic patterns.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C7DD7F7-589F-6B60-6E80-A76B231675F6}"/>
              </a:ext>
            </a:extLst>
          </p:cNvPr>
          <p:cNvSpPr txBox="1">
            <a:spLocks/>
          </p:cNvSpPr>
          <p:nvPr/>
        </p:nvSpPr>
        <p:spPr>
          <a:xfrm>
            <a:off x="3786843" y="2933753"/>
            <a:ext cx="4618313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Techniques to be Employed</a:t>
            </a:r>
            <a:endParaRPr lang="ru-RU" sz="2000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5B4BE39-AE7A-5552-2697-8E9E8F7D0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441810"/>
              </p:ext>
            </p:extLst>
          </p:nvPr>
        </p:nvGraphicFramePr>
        <p:xfrm>
          <a:off x="1787525" y="3562402"/>
          <a:ext cx="8616950" cy="10096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08475">
                  <a:extLst>
                    <a:ext uri="{9D8B030D-6E8A-4147-A177-3AD203B41FA5}">
                      <a16:colId xmlns:a16="http://schemas.microsoft.com/office/drawing/2014/main" val="1858354091"/>
                    </a:ext>
                  </a:extLst>
                </a:gridCol>
                <a:gridCol w="4308475">
                  <a:extLst>
                    <a:ext uri="{9D8B030D-6E8A-4147-A177-3AD203B41FA5}">
                      <a16:colId xmlns:a16="http://schemas.microsoft.com/office/drawing/2014/main" val="4129512412"/>
                    </a:ext>
                  </a:extLst>
                </a:gridCol>
              </a:tblGrid>
              <a:tr h="5048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K-Means Clustering</a:t>
                      </a:r>
                      <a:endParaRPr lang="ru-RU" b="1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Partitioning Around Medoids (PAM)</a:t>
                      </a:r>
                      <a:endParaRPr lang="ru-RU" b="1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724418"/>
                  </a:ext>
                </a:extLst>
              </a:tr>
              <a:tr h="5048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Density-Based Clustering</a:t>
                      </a:r>
                      <a:endParaRPr lang="ru-RU" b="1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Gaussian Mixture Models (GMMs)</a:t>
                      </a:r>
                      <a:endParaRPr lang="ru-RU" b="1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635680"/>
                  </a:ext>
                </a:extLst>
              </a:tr>
            </a:tbl>
          </a:graphicData>
        </a:graphic>
      </p:graphicFrame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278FECF-A380-CB32-840D-BD197FC9AC59}"/>
              </a:ext>
            </a:extLst>
          </p:cNvPr>
          <p:cNvSpPr txBox="1">
            <a:spLocks/>
          </p:cNvSpPr>
          <p:nvPr/>
        </p:nvSpPr>
        <p:spPr>
          <a:xfrm>
            <a:off x="1522168" y="5056619"/>
            <a:ext cx="9452464" cy="113663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optimizing key parameters for each clustering method—such as the number of clusters, distance metrics, and regularization techniques—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aim to enhance the clustering results and validate the classification output from </a:t>
            </a:r>
            <a:r>
              <a:rPr lang="en-US" sz="2000" b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570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9314"/>
            <a:ext cx="12192000" cy="2387600"/>
          </a:xfrm>
        </p:spPr>
        <p:txBody>
          <a:bodyPr anchor="ctr">
            <a:noAutofit/>
          </a:bodyPr>
          <a:lstStyle/>
          <a:p>
            <a:r>
              <a:rPr lang="en-US" sz="9600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3. Testing Plan</a:t>
            </a:r>
            <a:endParaRPr lang="ru-RU" sz="9600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1374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8CC9CA2-114E-2B9D-567B-55061D02D5D7}"/>
              </a:ext>
            </a:extLst>
          </p:cNvPr>
          <p:cNvSpPr txBox="1">
            <a:spLocks/>
          </p:cNvSpPr>
          <p:nvPr/>
        </p:nvSpPr>
        <p:spPr>
          <a:xfrm>
            <a:off x="0" y="175846"/>
            <a:ext cx="12192000" cy="135794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plan outlines how we'll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the text preprocessing part of our project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from the initial stages of converting PDF’s data to the more complex phases of removing stop words. </a:t>
            </a:r>
          </a:p>
          <a:p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following this plan,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catch any issues early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make sure the data used in the project is reliable. 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F3CF1B7-2F62-EEFB-27CE-EC2B0D162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57410"/>
              </p:ext>
            </p:extLst>
          </p:nvPr>
        </p:nvGraphicFramePr>
        <p:xfrm>
          <a:off x="596410" y="1660444"/>
          <a:ext cx="10999180" cy="502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907">
                  <a:extLst>
                    <a:ext uri="{9D8B030D-6E8A-4147-A177-3AD203B41FA5}">
                      <a16:colId xmlns:a16="http://schemas.microsoft.com/office/drawing/2014/main" val="3625581676"/>
                    </a:ext>
                  </a:extLst>
                </a:gridCol>
                <a:gridCol w="2708031">
                  <a:extLst>
                    <a:ext uri="{9D8B030D-6E8A-4147-A177-3AD203B41FA5}">
                      <a16:colId xmlns:a16="http://schemas.microsoft.com/office/drawing/2014/main" val="2551647043"/>
                    </a:ext>
                  </a:extLst>
                </a:gridCol>
                <a:gridCol w="2699239">
                  <a:extLst>
                    <a:ext uri="{9D8B030D-6E8A-4147-A177-3AD203B41FA5}">
                      <a16:colId xmlns:a16="http://schemas.microsoft.com/office/drawing/2014/main" val="3264053533"/>
                    </a:ext>
                  </a:extLst>
                </a:gridCol>
                <a:gridCol w="2372167">
                  <a:extLst>
                    <a:ext uri="{9D8B030D-6E8A-4147-A177-3AD203B41FA5}">
                      <a16:colId xmlns:a16="http://schemas.microsoft.com/office/drawing/2014/main" val="4130438855"/>
                    </a:ext>
                  </a:extLst>
                </a:gridCol>
                <a:gridCol w="2199836">
                  <a:extLst>
                    <a:ext uri="{9D8B030D-6E8A-4147-A177-3AD203B41FA5}">
                      <a16:colId xmlns:a16="http://schemas.microsoft.com/office/drawing/2014/main" val="3955325313"/>
                    </a:ext>
                  </a:extLst>
                </a:gridCol>
              </a:tblGrid>
              <a:tr h="45948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 ID</a:t>
                      </a:r>
                      <a:endParaRPr lang="ru-RU" sz="11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Description</a:t>
                      </a:r>
                      <a:endParaRPr lang="ru-RU" sz="11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Objective</a:t>
                      </a:r>
                      <a:endParaRPr lang="ru-RU" sz="11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Method</a:t>
                      </a:r>
                      <a:endParaRPr lang="ru-RU" sz="11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Expected</a:t>
                      </a:r>
                      <a:r>
                        <a:rPr lang="ru-RU" sz="1100" b="1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100" b="1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Outcome</a:t>
                      </a:r>
                      <a:endParaRPr lang="ru-RU" sz="11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669031"/>
                  </a:ext>
                </a:extLst>
              </a:tr>
              <a:tr h="64674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Extraction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Accuracy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Evaluate the accuracy of text extraction tools on different PDF types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Extract text from a random sample of PDFs, compare to original PDF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accuracy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extraction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2033764"/>
                  </a:ext>
                </a:extLst>
              </a:tr>
              <a:tr h="45948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Domain Terminology Removal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algorithm's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ability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domain-specific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terms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 script to check if all stop words was removed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cleaned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domain-specific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terminology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5643542"/>
                  </a:ext>
                </a:extLst>
              </a:tr>
              <a:tr h="64674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Multi-word Term Removal Efficacy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effectiveness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removing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multi-word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terms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Apply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dictionary-based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removal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method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texts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with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known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terms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Accurate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removal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multi-word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terms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9245915"/>
                  </a:ext>
                </a:extLst>
              </a:tr>
              <a:tr h="64674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Efficiency of OCR on Scanned Texts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Measure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OCR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accuracy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on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scanned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texts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Apply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OCR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set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scanned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pages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manually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verify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OCR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output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accuracy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minimal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character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misread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0454076"/>
                  </a:ext>
                </a:extLst>
              </a:tr>
              <a:tr h="64674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Source Validity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Ensure that all textual data comes from reputable and authoritative sources.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Ensure that all textual data comes from reputable and authoritative sources.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 sources are recognized academic or educational institutions.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619650"/>
                  </a:ext>
                </a:extLst>
              </a:tr>
              <a:tr h="86901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Completeness of Domain-Specific Terminology Dictionary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Confirm the dictionary covers all relevant terms used within the academic texts.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Manually review a subset of texts to ensure all domain-specific terms are included in the dictionary.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unlisted domain-specific terms are found in the reviewed texts.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7759742"/>
                  </a:ext>
                </a:extLst>
              </a:tr>
              <a:tr h="64674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Stop Word Removal Impact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Examine how the presence or absence of stop words affects the classification accuracy.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 model performance with and without stop word removal on a subset of the data.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Texts with stop words are easier to classify.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6563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034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6022"/>
            <a:ext cx="12192000" cy="2387600"/>
          </a:xfrm>
        </p:spPr>
        <p:txBody>
          <a:bodyPr anchor="ctr">
            <a:noAutofit/>
          </a:bodyPr>
          <a:lstStyle/>
          <a:p>
            <a:r>
              <a:rPr lang="en-US" sz="9600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Questions?</a:t>
            </a:r>
            <a:endParaRPr lang="ru-RU" sz="9600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580F818-89BD-6AC8-7F7A-F2CB1C949E35}"/>
              </a:ext>
            </a:extLst>
          </p:cNvPr>
          <p:cNvSpPr txBox="1">
            <a:spLocks/>
          </p:cNvSpPr>
          <p:nvPr/>
        </p:nvSpPr>
        <p:spPr>
          <a:xfrm>
            <a:off x="0" y="2993622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D7B08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We presented our methodology to classify mathematics and computer science fields based on their metalanguages.</a:t>
            </a:r>
            <a:endParaRPr lang="ru-RU" sz="4800" dirty="0">
              <a:solidFill>
                <a:srgbClr val="D7B08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00E8CE-D515-CAB6-AC56-3D5B2787D172}"/>
              </a:ext>
            </a:extLst>
          </p:cNvPr>
          <p:cNvSpPr txBox="1">
            <a:spLocks/>
          </p:cNvSpPr>
          <p:nvPr/>
        </p:nvSpPr>
        <p:spPr>
          <a:xfrm>
            <a:off x="0" y="6181724"/>
            <a:ext cx="121920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D7B08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23/09/2024</a:t>
            </a:r>
            <a:endParaRPr lang="ru-RU" sz="2000" dirty="0">
              <a:solidFill>
                <a:srgbClr val="D7B08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50033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Why we choose this project?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358286" y="2110234"/>
            <a:ext cx="6238142" cy="4475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teaching methods often don't cater to individual learning needs.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Standardized approaches may overlook the diverse learning styles and strengths of students, leading to difficulties in grasping complex concepts. Personalized education is essential for better academic outcomes.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716573" y="1120228"/>
            <a:ext cx="10758853" cy="990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 you know that many students excel in computer science but struggle with mathematics, or vice versa?</a:t>
            </a:r>
            <a:endParaRPr lang="ru-RU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E8AD65-3ED2-F694-A6FC-CBC86EC54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0698" y="2110234"/>
            <a:ext cx="4475203" cy="447520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7625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XLNet</a:t>
            </a:r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Architecture Overview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358286" y="1238252"/>
            <a:ext cx="5251939" cy="5257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key innovation of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its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permutation-based training strategy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Traditional language models predict words in a fixed left-to-right or right-to-left order, limiting their ability to capture the full context of a sentence.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on the other hand,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generates all possible permutations of the input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during training. This approach allows the model to predict words based on a richer context, where each word is influenced by all other words in different arrangements.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5ED0D7-77F6-8311-5E7D-D047F2F75662}"/>
              </a:ext>
            </a:extLst>
          </p:cNvPr>
          <p:cNvSpPr txBox="1">
            <a:spLocks/>
          </p:cNvSpPr>
          <p:nvPr/>
        </p:nvSpPr>
        <p:spPr>
          <a:xfrm>
            <a:off x="5968511" y="1066802"/>
            <a:ext cx="5521570" cy="2247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doing so,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better understand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long-range dependencies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capture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 relationships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between words, resulting in more accurate predictions. </a:t>
            </a:r>
          </a:p>
        </p:txBody>
      </p:sp>
      <p:pic>
        <p:nvPicPr>
          <p:cNvPr id="6" name="Рисунок 5" descr="Изображение выглядит как текст, линия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5656323-DD0E-02F3-EDD8-5E7A2D71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3314700"/>
            <a:ext cx="6355354" cy="318135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2584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69377"/>
          </a:xfrm>
        </p:spPr>
        <p:txBody>
          <a:bodyPr anchor="ctr"/>
          <a:lstStyle/>
          <a:p>
            <a:r>
              <a:rPr lang="en-US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Agenda</a:t>
            </a:r>
            <a:endParaRPr lang="ru-RU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61A3430-4C21-4837-45B6-05FEA112ABBC}"/>
              </a:ext>
            </a:extLst>
          </p:cNvPr>
          <p:cNvSpPr txBox="1">
            <a:spLocks/>
          </p:cNvSpPr>
          <p:nvPr/>
        </p:nvSpPr>
        <p:spPr>
          <a:xfrm>
            <a:off x="1031630" y="1002324"/>
            <a:ext cx="6265985" cy="5618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sz="28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Goal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Work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 Collection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Preprocessing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Classification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Clustering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 Plan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ru-RU" sz="2800" dirty="0">
              <a:solidFill>
                <a:srgbClr val="D7B08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F26014B-55DA-2B63-124B-04D6D54CA757}"/>
              </a:ext>
            </a:extLst>
          </p:cNvPr>
          <p:cNvCxnSpPr/>
          <p:nvPr/>
        </p:nvCxnSpPr>
        <p:spPr>
          <a:xfrm>
            <a:off x="10287000" y="1169377"/>
            <a:ext cx="0" cy="5205046"/>
          </a:xfrm>
          <a:prstGeom prst="line">
            <a:avLst/>
          </a:prstGeom>
          <a:ln w="57150">
            <a:solidFill>
              <a:srgbClr val="D7B082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308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XLNet</a:t>
            </a:r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Architecture Overview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358287" y="1238251"/>
            <a:ext cx="4651864" cy="4638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processing permutations,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uses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 masking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maintain the correct word order and ensure that each word is aware of its surrounding context. For instance, in a permuted sequence, attention masks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a word from "seeing"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words that it shouldn't have access to, preserving the model's ability to make accurate predictions.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5ED0D7-77F6-8311-5E7D-D047F2F75662}"/>
              </a:ext>
            </a:extLst>
          </p:cNvPr>
          <p:cNvSpPr txBox="1">
            <a:spLocks/>
          </p:cNvSpPr>
          <p:nvPr/>
        </p:nvSpPr>
        <p:spPr>
          <a:xfrm>
            <a:off x="5968511" y="1238251"/>
            <a:ext cx="5521570" cy="1876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mechanism ensures that, despite the permutation of word sequences, the model retains the original sentence structure and meaning.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FE3131-D4B7-C66E-49F4-8AC356711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13" y="2936740"/>
            <a:ext cx="6816237" cy="369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4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XLNet</a:t>
            </a:r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Architecture Overview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634512" y="1224614"/>
            <a:ext cx="4709014" cy="5425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employs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positional encoding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enhance its understanding of word relationships within a sentence. Unlike absolute positional encoding, which assigns fixed positions to words, relative positional encoding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focuses on the relative distances between words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By considering how far apart words are from each other,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handle complex and non-linear sentence patterns more effectively.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5ED0D7-77F6-8311-5E7D-D047F2F75662}"/>
              </a:ext>
            </a:extLst>
          </p:cNvPr>
          <p:cNvSpPr txBox="1">
            <a:spLocks/>
          </p:cNvSpPr>
          <p:nvPr/>
        </p:nvSpPr>
        <p:spPr>
          <a:xfrm>
            <a:off x="5912817" y="1009652"/>
            <a:ext cx="5521570" cy="2247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approach improves the model's ability to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syntactic structures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the roles that words play in different contexts.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656323-DD0E-02F3-EDD8-5E7A2D71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5925" y="3261223"/>
            <a:ext cx="6355354" cy="317400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41893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XLNet</a:t>
            </a:r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Architecture Overview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358286" y="1772199"/>
            <a:ext cx="6238142" cy="4475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Pretraining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model learns general language representations from a large corpus using its permutation-based objective. This unsupervised learning enables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capture a wide range of linguistic patterns.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then adapted to specific downstream tasks, such as text classification, question answering, or sentiment analysis.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1360242" y="851159"/>
            <a:ext cx="9471515" cy="109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Like other state-of-the-art language models, </a:t>
            </a:r>
            <a:r>
              <a:rPr lang="en-US" sz="2000" i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undergoes two crucial phases:</a:t>
            </a:r>
            <a:endParaRPr lang="ru-RU" sz="2000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8C2928-3596-6DA5-4393-00D994B9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693" y="1941216"/>
            <a:ext cx="4306186" cy="430618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2342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9314"/>
            <a:ext cx="12192000" cy="2387600"/>
          </a:xfrm>
        </p:spPr>
        <p:txBody>
          <a:bodyPr anchor="ctr">
            <a:noAutofit/>
          </a:bodyPr>
          <a:lstStyle/>
          <a:p>
            <a:r>
              <a:rPr lang="en-US" sz="9600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1. Introduction</a:t>
            </a:r>
            <a:endParaRPr lang="ru-RU" sz="9600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202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Why we choose this project?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358286" y="2110234"/>
            <a:ext cx="6238142" cy="4475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students struggle differently in mathematics and computer science.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Although Math and CS both rely on logic and problem-solving skills, students often find one subject more challenging than the other. This suggests that there are unique aspects in how these subjects are taught and understood.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716573" y="1120228"/>
            <a:ext cx="10758853" cy="990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 you know that many students excel in computer science but struggle with mathematics, or vice versa?</a:t>
            </a:r>
            <a:endParaRPr lang="ru-RU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Рисунок 10" descr="Изображение выглядит как человек, одежда, Человеческое лицо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8E8AD65-3ED2-F694-A6FC-CBC86EC54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698" y="2110234"/>
            <a:ext cx="4475203" cy="447520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7892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State-of-Art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716573" y="1120228"/>
            <a:ext cx="10758853" cy="990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we understand a subject without its specific vocabulary?</a:t>
            </a:r>
            <a:endParaRPr lang="ru-RU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9A7CF52-100A-5523-D270-466B12AE94DF}"/>
              </a:ext>
            </a:extLst>
          </p:cNvPr>
          <p:cNvSpPr txBox="1">
            <a:spLocks/>
          </p:cNvSpPr>
          <p:nvPr/>
        </p:nvSpPr>
        <p:spPr>
          <a:xfrm>
            <a:off x="219076" y="2253111"/>
            <a:ext cx="5756756" cy="3889526"/>
          </a:xfrm>
          <a:custGeom>
            <a:avLst/>
            <a:gdLst>
              <a:gd name="connsiteX0" fmla="*/ 0 w 5756756"/>
              <a:gd name="connsiteY0" fmla="*/ 0 h 3889526"/>
              <a:gd name="connsiteX1" fmla="*/ 5756756 w 5756756"/>
              <a:gd name="connsiteY1" fmla="*/ 0 h 3889526"/>
              <a:gd name="connsiteX2" fmla="*/ 5756756 w 5756756"/>
              <a:gd name="connsiteY2" fmla="*/ 3889526 h 3889526"/>
              <a:gd name="connsiteX3" fmla="*/ 0 w 5756756"/>
              <a:gd name="connsiteY3" fmla="*/ 3889526 h 3889526"/>
              <a:gd name="connsiteX4" fmla="*/ 0 w 5756756"/>
              <a:gd name="connsiteY4" fmla="*/ 0 h 388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6756" h="3889526" extrusionOk="0">
                <a:moveTo>
                  <a:pt x="0" y="0"/>
                </a:moveTo>
                <a:cubicBezTo>
                  <a:pt x="1197630" y="68792"/>
                  <a:pt x="4285909" y="88810"/>
                  <a:pt x="5756756" y="0"/>
                </a:cubicBezTo>
                <a:cubicBezTo>
                  <a:pt x="5673176" y="730234"/>
                  <a:pt x="5771298" y="2634102"/>
                  <a:pt x="5756756" y="3889526"/>
                </a:cubicBezTo>
                <a:cubicBezTo>
                  <a:pt x="2983864" y="3996820"/>
                  <a:pt x="2036120" y="3975786"/>
                  <a:pt x="0" y="3889526"/>
                </a:cubicBezTo>
                <a:cubicBezTo>
                  <a:pt x="-121288" y="2922979"/>
                  <a:pt x="-170000" y="1935248"/>
                  <a:pt x="0" y="0"/>
                </a:cubicBezTo>
                <a:close/>
              </a:path>
            </a:pathLst>
          </a:custGeom>
          <a:noFill/>
          <a:ln w="317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Conventional text classification relies heavily on subject-specific terms.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models focus on keywords unique to each field, like "algorithm" in computer science or "integral" in mathematics. This reliance can limit the ability to generalize across different subjects.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2753D85-8149-A418-0593-EF9F28EAC370}"/>
              </a:ext>
            </a:extLst>
          </p:cNvPr>
          <p:cNvSpPr txBox="1">
            <a:spLocks/>
          </p:cNvSpPr>
          <p:nvPr/>
        </p:nvSpPr>
        <p:spPr>
          <a:xfrm>
            <a:off x="6216171" y="2253110"/>
            <a:ext cx="5843755" cy="3889525"/>
          </a:xfrm>
          <a:custGeom>
            <a:avLst/>
            <a:gdLst>
              <a:gd name="connsiteX0" fmla="*/ 0 w 5843755"/>
              <a:gd name="connsiteY0" fmla="*/ 0 h 3889525"/>
              <a:gd name="connsiteX1" fmla="*/ 5843755 w 5843755"/>
              <a:gd name="connsiteY1" fmla="*/ 0 h 3889525"/>
              <a:gd name="connsiteX2" fmla="*/ 5843755 w 5843755"/>
              <a:gd name="connsiteY2" fmla="*/ 3889525 h 3889525"/>
              <a:gd name="connsiteX3" fmla="*/ 0 w 5843755"/>
              <a:gd name="connsiteY3" fmla="*/ 3889525 h 3889525"/>
              <a:gd name="connsiteX4" fmla="*/ 0 w 5843755"/>
              <a:gd name="connsiteY4" fmla="*/ 0 h 38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3755" h="3889525" extrusionOk="0">
                <a:moveTo>
                  <a:pt x="0" y="0"/>
                </a:moveTo>
                <a:cubicBezTo>
                  <a:pt x="2331777" y="68792"/>
                  <a:pt x="5254326" y="88810"/>
                  <a:pt x="5843755" y="0"/>
                </a:cubicBezTo>
                <a:cubicBezTo>
                  <a:pt x="5760175" y="730596"/>
                  <a:pt x="5858297" y="2634910"/>
                  <a:pt x="5843755" y="3889525"/>
                </a:cubicBezTo>
                <a:cubicBezTo>
                  <a:pt x="4694628" y="3996819"/>
                  <a:pt x="1830093" y="3975785"/>
                  <a:pt x="0" y="3889525"/>
                </a:cubicBezTo>
                <a:cubicBezTo>
                  <a:pt x="-121288" y="2922311"/>
                  <a:pt x="-170000" y="1934254"/>
                  <a:pt x="0" y="0"/>
                </a:cubicBezTo>
                <a:close/>
              </a:path>
            </a:pathLst>
          </a:custGeom>
          <a:noFill/>
          <a:ln w="317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 approach overlooks deeper linguistic structures common across fields.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concentrating on terminology, we miss out on analyzing the way ideas are expressed—the syntax, sentence structure, and function words that form the backbone of language in educational texts.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40F06454-7BB5-A6D7-FD54-E9549A41F7CA}"/>
              </a:ext>
            </a:extLst>
          </p:cNvPr>
          <p:cNvSpPr txBox="1">
            <a:spLocks/>
          </p:cNvSpPr>
          <p:nvPr/>
        </p:nvSpPr>
        <p:spPr>
          <a:xfrm>
            <a:off x="471119" y="7153950"/>
            <a:ext cx="5504711" cy="2769496"/>
          </a:xfrm>
          <a:custGeom>
            <a:avLst/>
            <a:gdLst>
              <a:gd name="connsiteX0" fmla="*/ 0 w 5504711"/>
              <a:gd name="connsiteY0" fmla="*/ 0 h 2769496"/>
              <a:gd name="connsiteX1" fmla="*/ 5504711 w 5504711"/>
              <a:gd name="connsiteY1" fmla="*/ 0 h 2769496"/>
              <a:gd name="connsiteX2" fmla="*/ 5504711 w 5504711"/>
              <a:gd name="connsiteY2" fmla="*/ 2769496 h 2769496"/>
              <a:gd name="connsiteX3" fmla="*/ 0 w 5504711"/>
              <a:gd name="connsiteY3" fmla="*/ 2769496 h 2769496"/>
              <a:gd name="connsiteX4" fmla="*/ 0 w 5504711"/>
              <a:gd name="connsiteY4" fmla="*/ 0 h 276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4711" h="2769496" extrusionOk="0">
                <a:moveTo>
                  <a:pt x="0" y="0"/>
                </a:moveTo>
                <a:cubicBezTo>
                  <a:pt x="2648320" y="68792"/>
                  <a:pt x="2771333" y="88810"/>
                  <a:pt x="5504711" y="0"/>
                </a:cubicBezTo>
                <a:cubicBezTo>
                  <a:pt x="5421131" y="1274298"/>
                  <a:pt x="5519253" y="2434229"/>
                  <a:pt x="5504711" y="2769496"/>
                </a:cubicBezTo>
                <a:cubicBezTo>
                  <a:pt x="2843252" y="2876790"/>
                  <a:pt x="2466674" y="2855756"/>
                  <a:pt x="0" y="2769496"/>
                </a:cubicBezTo>
                <a:cubicBezTo>
                  <a:pt x="-121288" y="1947519"/>
                  <a:pt x="-170000" y="296011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There's a need to classify texts based on general language patterns (metalanguage) rather than terminology.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 the metalanguage allows us to understand how concepts are communicated, independent of specific jargon, revealing insights into teaching methods and cognitive processes involved in learning.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DC46C909-98B0-C676-5762-FD687FD5FB09}"/>
              </a:ext>
            </a:extLst>
          </p:cNvPr>
          <p:cNvSpPr txBox="1">
            <a:spLocks/>
          </p:cNvSpPr>
          <p:nvPr/>
        </p:nvSpPr>
        <p:spPr>
          <a:xfrm>
            <a:off x="6385692" y="7153950"/>
            <a:ext cx="5504711" cy="2769496"/>
          </a:xfrm>
          <a:custGeom>
            <a:avLst/>
            <a:gdLst>
              <a:gd name="connsiteX0" fmla="*/ 0 w 5504711"/>
              <a:gd name="connsiteY0" fmla="*/ 0 h 2769496"/>
              <a:gd name="connsiteX1" fmla="*/ 5504711 w 5504711"/>
              <a:gd name="connsiteY1" fmla="*/ 0 h 2769496"/>
              <a:gd name="connsiteX2" fmla="*/ 5504711 w 5504711"/>
              <a:gd name="connsiteY2" fmla="*/ 2769496 h 2769496"/>
              <a:gd name="connsiteX3" fmla="*/ 0 w 5504711"/>
              <a:gd name="connsiteY3" fmla="*/ 2769496 h 2769496"/>
              <a:gd name="connsiteX4" fmla="*/ 0 w 5504711"/>
              <a:gd name="connsiteY4" fmla="*/ 0 h 276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4711" h="2769496" extrusionOk="0">
                <a:moveTo>
                  <a:pt x="0" y="0"/>
                </a:moveTo>
                <a:cubicBezTo>
                  <a:pt x="2648320" y="68792"/>
                  <a:pt x="2771333" y="88810"/>
                  <a:pt x="5504711" y="0"/>
                </a:cubicBezTo>
                <a:cubicBezTo>
                  <a:pt x="5421131" y="1274298"/>
                  <a:pt x="5519253" y="2434229"/>
                  <a:pt x="5504711" y="2769496"/>
                </a:cubicBezTo>
                <a:cubicBezTo>
                  <a:pt x="2843252" y="2876790"/>
                  <a:pt x="2466674" y="2855756"/>
                  <a:pt x="0" y="2769496"/>
                </a:cubicBezTo>
                <a:cubicBezTo>
                  <a:pt x="-121288" y="1947519"/>
                  <a:pt x="-170000" y="296011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goal is to identify these patterns to distinguish between fields in math and CS.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identifying subtle linguistic differences, we aim to accurately classify texts and ultimately contribute to personalized education by adapting materials to individual learning styles.</a:t>
            </a:r>
          </a:p>
        </p:txBody>
      </p:sp>
    </p:spTree>
    <p:extLst>
      <p:ext uri="{BB962C8B-B14F-4D97-AF65-F5344CB8AC3E}">
        <p14:creationId xmlns:p14="http://schemas.microsoft.com/office/powerpoint/2010/main" val="74817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State-of-Art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716573" y="1120228"/>
            <a:ext cx="10758853" cy="990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we understand a subject without its specific vocabulary?</a:t>
            </a:r>
            <a:endParaRPr lang="ru-RU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9A7CF52-100A-5523-D270-466B12AE94DF}"/>
              </a:ext>
            </a:extLst>
          </p:cNvPr>
          <p:cNvSpPr txBox="1">
            <a:spLocks/>
          </p:cNvSpPr>
          <p:nvPr/>
        </p:nvSpPr>
        <p:spPr>
          <a:xfrm>
            <a:off x="-6428467" y="2253111"/>
            <a:ext cx="5756756" cy="3889526"/>
          </a:xfrm>
          <a:custGeom>
            <a:avLst/>
            <a:gdLst>
              <a:gd name="connsiteX0" fmla="*/ 0 w 5756756"/>
              <a:gd name="connsiteY0" fmla="*/ 0 h 3889526"/>
              <a:gd name="connsiteX1" fmla="*/ 5756756 w 5756756"/>
              <a:gd name="connsiteY1" fmla="*/ 0 h 3889526"/>
              <a:gd name="connsiteX2" fmla="*/ 5756756 w 5756756"/>
              <a:gd name="connsiteY2" fmla="*/ 3889526 h 3889526"/>
              <a:gd name="connsiteX3" fmla="*/ 0 w 5756756"/>
              <a:gd name="connsiteY3" fmla="*/ 3889526 h 3889526"/>
              <a:gd name="connsiteX4" fmla="*/ 0 w 5756756"/>
              <a:gd name="connsiteY4" fmla="*/ 0 h 388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6756" h="3889526" extrusionOk="0">
                <a:moveTo>
                  <a:pt x="0" y="0"/>
                </a:moveTo>
                <a:cubicBezTo>
                  <a:pt x="1197630" y="68792"/>
                  <a:pt x="4285909" y="88810"/>
                  <a:pt x="5756756" y="0"/>
                </a:cubicBezTo>
                <a:cubicBezTo>
                  <a:pt x="5673176" y="730234"/>
                  <a:pt x="5771298" y="2634102"/>
                  <a:pt x="5756756" y="3889526"/>
                </a:cubicBezTo>
                <a:cubicBezTo>
                  <a:pt x="2983864" y="3996820"/>
                  <a:pt x="2036120" y="3975786"/>
                  <a:pt x="0" y="3889526"/>
                </a:cubicBezTo>
                <a:cubicBezTo>
                  <a:pt x="-121288" y="2922979"/>
                  <a:pt x="-170000" y="1935248"/>
                  <a:pt x="0" y="0"/>
                </a:cubicBezTo>
                <a:close/>
              </a:path>
            </a:pathLst>
          </a:custGeom>
          <a:noFill/>
          <a:ln w="317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Conventional text classification relies heavily on subject-specific terms.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models focus on keywords unique to each field, like "algorithm" in computer science or "integral" in mathematics. This reliance can limit the ability to generalize across different subjects.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2753D85-8149-A418-0593-EF9F28EAC370}"/>
              </a:ext>
            </a:extLst>
          </p:cNvPr>
          <p:cNvSpPr txBox="1">
            <a:spLocks/>
          </p:cNvSpPr>
          <p:nvPr/>
        </p:nvSpPr>
        <p:spPr>
          <a:xfrm>
            <a:off x="12934529" y="2253110"/>
            <a:ext cx="5843755" cy="3889525"/>
          </a:xfrm>
          <a:custGeom>
            <a:avLst/>
            <a:gdLst>
              <a:gd name="connsiteX0" fmla="*/ 0 w 5843755"/>
              <a:gd name="connsiteY0" fmla="*/ 0 h 3889525"/>
              <a:gd name="connsiteX1" fmla="*/ 5843755 w 5843755"/>
              <a:gd name="connsiteY1" fmla="*/ 0 h 3889525"/>
              <a:gd name="connsiteX2" fmla="*/ 5843755 w 5843755"/>
              <a:gd name="connsiteY2" fmla="*/ 3889525 h 3889525"/>
              <a:gd name="connsiteX3" fmla="*/ 0 w 5843755"/>
              <a:gd name="connsiteY3" fmla="*/ 3889525 h 3889525"/>
              <a:gd name="connsiteX4" fmla="*/ 0 w 5843755"/>
              <a:gd name="connsiteY4" fmla="*/ 0 h 38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3755" h="3889525" extrusionOk="0">
                <a:moveTo>
                  <a:pt x="0" y="0"/>
                </a:moveTo>
                <a:cubicBezTo>
                  <a:pt x="2331777" y="68792"/>
                  <a:pt x="5254326" y="88810"/>
                  <a:pt x="5843755" y="0"/>
                </a:cubicBezTo>
                <a:cubicBezTo>
                  <a:pt x="5760175" y="730596"/>
                  <a:pt x="5858297" y="2634910"/>
                  <a:pt x="5843755" y="3889525"/>
                </a:cubicBezTo>
                <a:cubicBezTo>
                  <a:pt x="4694628" y="3996819"/>
                  <a:pt x="1830093" y="3975785"/>
                  <a:pt x="0" y="3889525"/>
                </a:cubicBezTo>
                <a:cubicBezTo>
                  <a:pt x="-121288" y="2922311"/>
                  <a:pt x="-170000" y="1934254"/>
                  <a:pt x="0" y="0"/>
                </a:cubicBezTo>
                <a:close/>
              </a:path>
            </a:pathLst>
          </a:custGeom>
          <a:noFill/>
          <a:ln w="317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approach overlooks deeper linguistic structures common across fields.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concentrating on terminology, we miss out on analyzing the way ideas are expressed—the syntax, sentence structure, and function words that form the backbone of language in educational texts.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40F06454-7BB5-A6D7-FD54-E9549A41F7CA}"/>
              </a:ext>
            </a:extLst>
          </p:cNvPr>
          <p:cNvSpPr txBox="1">
            <a:spLocks/>
          </p:cNvSpPr>
          <p:nvPr/>
        </p:nvSpPr>
        <p:spPr>
          <a:xfrm>
            <a:off x="219075" y="2253110"/>
            <a:ext cx="5756756" cy="3889524"/>
          </a:xfrm>
          <a:custGeom>
            <a:avLst/>
            <a:gdLst>
              <a:gd name="connsiteX0" fmla="*/ 0 w 5756756"/>
              <a:gd name="connsiteY0" fmla="*/ 0 h 3889524"/>
              <a:gd name="connsiteX1" fmla="*/ 5756756 w 5756756"/>
              <a:gd name="connsiteY1" fmla="*/ 0 h 3889524"/>
              <a:gd name="connsiteX2" fmla="*/ 5756756 w 5756756"/>
              <a:gd name="connsiteY2" fmla="*/ 3889524 h 3889524"/>
              <a:gd name="connsiteX3" fmla="*/ 0 w 5756756"/>
              <a:gd name="connsiteY3" fmla="*/ 3889524 h 3889524"/>
              <a:gd name="connsiteX4" fmla="*/ 0 w 5756756"/>
              <a:gd name="connsiteY4" fmla="*/ 0 h 388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6756" h="3889524" extrusionOk="0">
                <a:moveTo>
                  <a:pt x="0" y="0"/>
                </a:moveTo>
                <a:cubicBezTo>
                  <a:pt x="1197630" y="68792"/>
                  <a:pt x="4285909" y="88810"/>
                  <a:pt x="5756756" y="0"/>
                </a:cubicBezTo>
                <a:cubicBezTo>
                  <a:pt x="5673176" y="730957"/>
                  <a:pt x="5771298" y="2635717"/>
                  <a:pt x="5756756" y="3889524"/>
                </a:cubicBezTo>
                <a:cubicBezTo>
                  <a:pt x="2983864" y="3996818"/>
                  <a:pt x="2036120" y="3975784"/>
                  <a:pt x="0" y="3889524"/>
                </a:cubicBezTo>
                <a:cubicBezTo>
                  <a:pt x="-121288" y="2921642"/>
                  <a:pt x="-170000" y="1933259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There's a need to classify texts based on general language patterns (metalanguage) rather than terminology.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 the metalanguage allows us to understand how concepts are communicated, independent of specific jargon, revealing insights into teaching methods and cognitive processes involved in learning.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DC46C909-98B0-C676-5762-FD687FD5FB09}"/>
              </a:ext>
            </a:extLst>
          </p:cNvPr>
          <p:cNvSpPr txBox="1">
            <a:spLocks/>
          </p:cNvSpPr>
          <p:nvPr/>
        </p:nvSpPr>
        <p:spPr>
          <a:xfrm>
            <a:off x="6216170" y="2253110"/>
            <a:ext cx="5674233" cy="3889524"/>
          </a:xfrm>
          <a:custGeom>
            <a:avLst/>
            <a:gdLst>
              <a:gd name="connsiteX0" fmla="*/ 0 w 5674233"/>
              <a:gd name="connsiteY0" fmla="*/ 0 h 3889524"/>
              <a:gd name="connsiteX1" fmla="*/ 5674233 w 5674233"/>
              <a:gd name="connsiteY1" fmla="*/ 0 h 3889524"/>
              <a:gd name="connsiteX2" fmla="*/ 5674233 w 5674233"/>
              <a:gd name="connsiteY2" fmla="*/ 3889524 h 3889524"/>
              <a:gd name="connsiteX3" fmla="*/ 0 w 5674233"/>
              <a:gd name="connsiteY3" fmla="*/ 3889524 h 3889524"/>
              <a:gd name="connsiteX4" fmla="*/ 0 w 5674233"/>
              <a:gd name="connsiteY4" fmla="*/ 0 h 388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233" h="3889524" extrusionOk="0">
                <a:moveTo>
                  <a:pt x="0" y="0"/>
                </a:moveTo>
                <a:cubicBezTo>
                  <a:pt x="2286622" y="68792"/>
                  <a:pt x="4535497" y="88810"/>
                  <a:pt x="5674233" y="0"/>
                </a:cubicBezTo>
                <a:cubicBezTo>
                  <a:pt x="5590653" y="730957"/>
                  <a:pt x="5688775" y="2635717"/>
                  <a:pt x="5674233" y="3889524"/>
                </a:cubicBezTo>
                <a:cubicBezTo>
                  <a:pt x="4889686" y="3996818"/>
                  <a:pt x="2284001" y="3975784"/>
                  <a:pt x="0" y="3889524"/>
                </a:cubicBezTo>
                <a:cubicBezTo>
                  <a:pt x="-121288" y="2921642"/>
                  <a:pt x="-170000" y="1933259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goal is to identify these patterns to distinguish between fields in math and CS.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identifying subtle linguistic differences, we aim to accurately classify texts and ultimately contribute to personalized education by adapting materials to individual learning styles.</a:t>
            </a:r>
          </a:p>
        </p:txBody>
      </p:sp>
    </p:spTree>
    <p:extLst>
      <p:ext uri="{BB962C8B-B14F-4D97-AF65-F5344CB8AC3E}">
        <p14:creationId xmlns:p14="http://schemas.microsoft.com/office/powerpoint/2010/main" val="113743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1270"/>
            <a:ext cx="12192000" cy="1434164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Explore the Existence of a Similar Metalanguages Across Fields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A8D3F7-0D0C-DB31-D5D0-8F7FDBF5A71D}"/>
              </a:ext>
            </a:extLst>
          </p:cNvPr>
          <p:cNvSpPr txBox="1">
            <a:spLocks/>
          </p:cNvSpPr>
          <p:nvPr/>
        </p:nvSpPr>
        <p:spPr>
          <a:xfrm>
            <a:off x="219075" y="2253110"/>
            <a:ext cx="5756756" cy="3889524"/>
          </a:xfrm>
          <a:custGeom>
            <a:avLst/>
            <a:gdLst>
              <a:gd name="connsiteX0" fmla="*/ 0 w 5756756"/>
              <a:gd name="connsiteY0" fmla="*/ 0 h 3889524"/>
              <a:gd name="connsiteX1" fmla="*/ 754775 w 5756756"/>
              <a:gd name="connsiteY1" fmla="*/ 0 h 3889524"/>
              <a:gd name="connsiteX2" fmla="*/ 1221712 w 5756756"/>
              <a:gd name="connsiteY2" fmla="*/ 0 h 3889524"/>
              <a:gd name="connsiteX3" fmla="*/ 1976486 w 5756756"/>
              <a:gd name="connsiteY3" fmla="*/ 0 h 3889524"/>
              <a:gd name="connsiteX4" fmla="*/ 2558558 w 5756756"/>
              <a:gd name="connsiteY4" fmla="*/ 0 h 3889524"/>
              <a:gd name="connsiteX5" fmla="*/ 3140630 w 5756756"/>
              <a:gd name="connsiteY5" fmla="*/ 0 h 3889524"/>
              <a:gd name="connsiteX6" fmla="*/ 3895405 w 5756756"/>
              <a:gd name="connsiteY6" fmla="*/ 0 h 3889524"/>
              <a:gd name="connsiteX7" fmla="*/ 4362342 w 5756756"/>
              <a:gd name="connsiteY7" fmla="*/ 0 h 3889524"/>
              <a:gd name="connsiteX8" fmla="*/ 4886846 w 5756756"/>
              <a:gd name="connsiteY8" fmla="*/ 0 h 3889524"/>
              <a:gd name="connsiteX9" fmla="*/ 5756756 w 5756756"/>
              <a:gd name="connsiteY9" fmla="*/ 0 h 3889524"/>
              <a:gd name="connsiteX10" fmla="*/ 5756756 w 5756756"/>
              <a:gd name="connsiteY10" fmla="*/ 531568 h 3889524"/>
              <a:gd name="connsiteX11" fmla="*/ 5756756 w 5756756"/>
              <a:gd name="connsiteY11" fmla="*/ 1179822 h 3889524"/>
              <a:gd name="connsiteX12" fmla="*/ 5756756 w 5756756"/>
              <a:gd name="connsiteY12" fmla="*/ 1750286 h 3889524"/>
              <a:gd name="connsiteX13" fmla="*/ 5756756 w 5756756"/>
              <a:gd name="connsiteY13" fmla="*/ 2320749 h 3889524"/>
              <a:gd name="connsiteX14" fmla="*/ 5756756 w 5756756"/>
              <a:gd name="connsiteY14" fmla="*/ 3046794 h 3889524"/>
              <a:gd name="connsiteX15" fmla="*/ 5756756 w 5756756"/>
              <a:gd name="connsiteY15" fmla="*/ 3889524 h 3889524"/>
              <a:gd name="connsiteX16" fmla="*/ 5232252 w 5756756"/>
              <a:gd name="connsiteY16" fmla="*/ 3889524 h 3889524"/>
              <a:gd name="connsiteX17" fmla="*/ 4477477 w 5756756"/>
              <a:gd name="connsiteY17" fmla="*/ 3889524 h 3889524"/>
              <a:gd name="connsiteX18" fmla="*/ 3722702 w 5756756"/>
              <a:gd name="connsiteY18" fmla="*/ 3889524 h 3889524"/>
              <a:gd name="connsiteX19" fmla="*/ 3025495 w 5756756"/>
              <a:gd name="connsiteY19" fmla="*/ 3889524 h 3889524"/>
              <a:gd name="connsiteX20" fmla="*/ 2385856 w 5756756"/>
              <a:gd name="connsiteY20" fmla="*/ 3889524 h 3889524"/>
              <a:gd name="connsiteX21" fmla="*/ 1803784 w 5756756"/>
              <a:gd name="connsiteY21" fmla="*/ 3889524 h 3889524"/>
              <a:gd name="connsiteX22" fmla="*/ 1279279 w 5756756"/>
              <a:gd name="connsiteY22" fmla="*/ 3889524 h 3889524"/>
              <a:gd name="connsiteX23" fmla="*/ 754775 w 5756756"/>
              <a:gd name="connsiteY23" fmla="*/ 3889524 h 3889524"/>
              <a:gd name="connsiteX24" fmla="*/ 0 w 5756756"/>
              <a:gd name="connsiteY24" fmla="*/ 3889524 h 3889524"/>
              <a:gd name="connsiteX25" fmla="*/ 0 w 5756756"/>
              <a:gd name="connsiteY25" fmla="*/ 3280165 h 3889524"/>
              <a:gd name="connsiteX26" fmla="*/ 0 w 5756756"/>
              <a:gd name="connsiteY26" fmla="*/ 2631911 h 3889524"/>
              <a:gd name="connsiteX27" fmla="*/ 0 w 5756756"/>
              <a:gd name="connsiteY27" fmla="*/ 2022552 h 3889524"/>
              <a:gd name="connsiteX28" fmla="*/ 0 w 5756756"/>
              <a:gd name="connsiteY28" fmla="*/ 1452089 h 3889524"/>
              <a:gd name="connsiteX29" fmla="*/ 0 w 5756756"/>
              <a:gd name="connsiteY29" fmla="*/ 920521 h 3889524"/>
              <a:gd name="connsiteX30" fmla="*/ 0 w 5756756"/>
              <a:gd name="connsiteY30" fmla="*/ 0 h 388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56756" h="3889524" extrusionOk="0">
                <a:moveTo>
                  <a:pt x="0" y="0"/>
                </a:moveTo>
                <a:cubicBezTo>
                  <a:pt x="170503" y="-9257"/>
                  <a:pt x="397314" y="7403"/>
                  <a:pt x="754775" y="0"/>
                </a:cubicBezTo>
                <a:cubicBezTo>
                  <a:pt x="1112237" y="-7403"/>
                  <a:pt x="989194" y="-4499"/>
                  <a:pt x="1221712" y="0"/>
                </a:cubicBezTo>
                <a:cubicBezTo>
                  <a:pt x="1454230" y="4499"/>
                  <a:pt x="1704971" y="12830"/>
                  <a:pt x="1976486" y="0"/>
                </a:cubicBezTo>
                <a:cubicBezTo>
                  <a:pt x="2248001" y="-12830"/>
                  <a:pt x="2332413" y="-15342"/>
                  <a:pt x="2558558" y="0"/>
                </a:cubicBezTo>
                <a:cubicBezTo>
                  <a:pt x="2784703" y="15342"/>
                  <a:pt x="2988157" y="-1112"/>
                  <a:pt x="3140630" y="0"/>
                </a:cubicBezTo>
                <a:cubicBezTo>
                  <a:pt x="3293103" y="1112"/>
                  <a:pt x="3681313" y="-34479"/>
                  <a:pt x="3895405" y="0"/>
                </a:cubicBezTo>
                <a:cubicBezTo>
                  <a:pt x="4109497" y="34479"/>
                  <a:pt x="4237507" y="17054"/>
                  <a:pt x="4362342" y="0"/>
                </a:cubicBezTo>
                <a:cubicBezTo>
                  <a:pt x="4487177" y="-17054"/>
                  <a:pt x="4705538" y="3198"/>
                  <a:pt x="4886846" y="0"/>
                </a:cubicBezTo>
                <a:cubicBezTo>
                  <a:pt x="5068154" y="-3198"/>
                  <a:pt x="5380442" y="30895"/>
                  <a:pt x="5756756" y="0"/>
                </a:cubicBezTo>
                <a:cubicBezTo>
                  <a:pt x="5757757" y="211970"/>
                  <a:pt x="5739319" y="374757"/>
                  <a:pt x="5756756" y="531568"/>
                </a:cubicBezTo>
                <a:cubicBezTo>
                  <a:pt x="5774193" y="688379"/>
                  <a:pt x="5758171" y="993876"/>
                  <a:pt x="5756756" y="1179822"/>
                </a:cubicBezTo>
                <a:cubicBezTo>
                  <a:pt x="5755341" y="1365768"/>
                  <a:pt x="5773051" y="1629895"/>
                  <a:pt x="5756756" y="1750286"/>
                </a:cubicBezTo>
                <a:cubicBezTo>
                  <a:pt x="5740461" y="1870677"/>
                  <a:pt x="5739530" y="2037016"/>
                  <a:pt x="5756756" y="2320749"/>
                </a:cubicBezTo>
                <a:cubicBezTo>
                  <a:pt x="5773982" y="2604482"/>
                  <a:pt x="5767264" y="2899237"/>
                  <a:pt x="5756756" y="3046794"/>
                </a:cubicBezTo>
                <a:cubicBezTo>
                  <a:pt x="5746248" y="3194352"/>
                  <a:pt x="5716320" y="3605573"/>
                  <a:pt x="5756756" y="3889524"/>
                </a:cubicBezTo>
                <a:cubicBezTo>
                  <a:pt x="5520054" y="3882765"/>
                  <a:pt x="5471396" y="3886885"/>
                  <a:pt x="5232252" y="3889524"/>
                </a:cubicBezTo>
                <a:cubicBezTo>
                  <a:pt x="4993108" y="3892163"/>
                  <a:pt x="4842592" y="3917362"/>
                  <a:pt x="4477477" y="3889524"/>
                </a:cubicBezTo>
                <a:cubicBezTo>
                  <a:pt x="4112362" y="3861686"/>
                  <a:pt x="4084794" y="3926596"/>
                  <a:pt x="3722702" y="3889524"/>
                </a:cubicBezTo>
                <a:cubicBezTo>
                  <a:pt x="3360610" y="3852452"/>
                  <a:pt x="3322870" y="3865746"/>
                  <a:pt x="3025495" y="3889524"/>
                </a:cubicBezTo>
                <a:cubicBezTo>
                  <a:pt x="2728120" y="3913302"/>
                  <a:pt x="2540677" y="3900039"/>
                  <a:pt x="2385856" y="3889524"/>
                </a:cubicBezTo>
                <a:cubicBezTo>
                  <a:pt x="2231035" y="3879009"/>
                  <a:pt x="1933587" y="3893611"/>
                  <a:pt x="1803784" y="3889524"/>
                </a:cubicBezTo>
                <a:cubicBezTo>
                  <a:pt x="1673981" y="3885437"/>
                  <a:pt x="1518700" y="3902844"/>
                  <a:pt x="1279279" y="3889524"/>
                </a:cubicBezTo>
                <a:cubicBezTo>
                  <a:pt x="1039859" y="3876204"/>
                  <a:pt x="900584" y="3881703"/>
                  <a:pt x="754775" y="3889524"/>
                </a:cubicBezTo>
                <a:cubicBezTo>
                  <a:pt x="608966" y="3897345"/>
                  <a:pt x="330730" y="3880500"/>
                  <a:pt x="0" y="3889524"/>
                </a:cubicBezTo>
                <a:cubicBezTo>
                  <a:pt x="-23254" y="3619563"/>
                  <a:pt x="-25429" y="3495103"/>
                  <a:pt x="0" y="3280165"/>
                </a:cubicBezTo>
                <a:cubicBezTo>
                  <a:pt x="25429" y="3065227"/>
                  <a:pt x="-20989" y="2944891"/>
                  <a:pt x="0" y="2631911"/>
                </a:cubicBezTo>
                <a:cubicBezTo>
                  <a:pt x="20989" y="2318931"/>
                  <a:pt x="-3812" y="2150561"/>
                  <a:pt x="0" y="2022552"/>
                </a:cubicBezTo>
                <a:cubicBezTo>
                  <a:pt x="3812" y="1894543"/>
                  <a:pt x="5146" y="1724163"/>
                  <a:pt x="0" y="1452089"/>
                </a:cubicBezTo>
                <a:cubicBezTo>
                  <a:pt x="-5146" y="1180015"/>
                  <a:pt x="-8181" y="1166221"/>
                  <a:pt x="0" y="920521"/>
                </a:cubicBezTo>
                <a:cubicBezTo>
                  <a:pt x="8181" y="674821"/>
                  <a:pt x="-13828" y="263135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Shared Linguistic Structures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seek to uncover the common ways in which concepts are communicated across different subjects, focusing on syntax, grammar, and general vocabulary.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35E149BD-6056-5162-19F8-349C0A791328}"/>
              </a:ext>
            </a:extLst>
          </p:cNvPr>
          <p:cNvSpPr txBox="1">
            <a:spLocks/>
          </p:cNvSpPr>
          <p:nvPr/>
        </p:nvSpPr>
        <p:spPr>
          <a:xfrm>
            <a:off x="6216170" y="2253110"/>
            <a:ext cx="5674233" cy="3889524"/>
          </a:xfrm>
          <a:custGeom>
            <a:avLst/>
            <a:gdLst>
              <a:gd name="connsiteX0" fmla="*/ 0 w 5674233"/>
              <a:gd name="connsiteY0" fmla="*/ 0 h 3889524"/>
              <a:gd name="connsiteX1" fmla="*/ 743955 w 5674233"/>
              <a:gd name="connsiteY1" fmla="*/ 0 h 3889524"/>
              <a:gd name="connsiteX2" fmla="*/ 1204198 w 5674233"/>
              <a:gd name="connsiteY2" fmla="*/ 0 h 3889524"/>
              <a:gd name="connsiteX3" fmla="*/ 1948153 w 5674233"/>
              <a:gd name="connsiteY3" fmla="*/ 0 h 3889524"/>
              <a:gd name="connsiteX4" fmla="*/ 2521881 w 5674233"/>
              <a:gd name="connsiteY4" fmla="*/ 0 h 3889524"/>
              <a:gd name="connsiteX5" fmla="*/ 3095609 w 5674233"/>
              <a:gd name="connsiteY5" fmla="*/ 0 h 3889524"/>
              <a:gd name="connsiteX6" fmla="*/ 3839564 w 5674233"/>
              <a:gd name="connsiteY6" fmla="*/ 0 h 3889524"/>
              <a:gd name="connsiteX7" fmla="*/ 4299808 w 5674233"/>
              <a:gd name="connsiteY7" fmla="*/ 0 h 3889524"/>
              <a:gd name="connsiteX8" fmla="*/ 4816793 w 5674233"/>
              <a:gd name="connsiteY8" fmla="*/ 0 h 3889524"/>
              <a:gd name="connsiteX9" fmla="*/ 5674233 w 5674233"/>
              <a:gd name="connsiteY9" fmla="*/ 0 h 3889524"/>
              <a:gd name="connsiteX10" fmla="*/ 5674233 w 5674233"/>
              <a:gd name="connsiteY10" fmla="*/ 531568 h 3889524"/>
              <a:gd name="connsiteX11" fmla="*/ 5674233 w 5674233"/>
              <a:gd name="connsiteY11" fmla="*/ 1179822 h 3889524"/>
              <a:gd name="connsiteX12" fmla="*/ 5674233 w 5674233"/>
              <a:gd name="connsiteY12" fmla="*/ 1750286 h 3889524"/>
              <a:gd name="connsiteX13" fmla="*/ 5674233 w 5674233"/>
              <a:gd name="connsiteY13" fmla="*/ 2320749 h 3889524"/>
              <a:gd name="connsiteX14" fmla="*/ 5674233 w 5674233"/>
              <a:gd name="connsiteY14" fmla="*/ 3046794 h 3889524"/>
              <a:gd name="connsiteX15" fmla="*/ 5674233 w 5674233"/>
              <a:gd name="connsiteY15" fmla="*/ 3889524 h 3889524"/>
              <a:gd name="connsiteX16" fmla="*/ 5157247 w 5674233"/>
              <a:gd name="connsiteY16" fmla="*/ 3889524 h 3889524"/>
              <a:gd name="connsiteX17" fmla="*/ 4413292 w 5674233"/>
              <a:gd name="connsiteY17" fmla="*/ 3889524 h 3889524"/>
              <a:gd name="connsiteX18" fmla="*/ 3669337 w 5674233"/>
              <a:gd name="connsiteY18" fmla="*/ 3889524 h 3889524"/>
              <a:gd name="connsiteX19" fmla="*/ 2982125 w 5674233"/>
              <a:gd name="connsiteY19" fmla="*/ 3889524 h 3889524"/>
              <a:gd name="connsiteX20" fmla="*/ 2351654 w 5674233"/>
              <a:gd name="connsiteY20" fmla="*/ 3889524 h 3889524"/>
              <a:gd name="connsiteX21" fmla="*/ 1777926 w 5674233"/>
              <a:gd name="connsiteY21" fmla="*/ 3889524 h 3889524"/>
              <a:gd name="connsiteX22" fmla="*/ 1260941 w 5674233"/>
              <a:gd name="connsiteY22" fmla="*/ 3889524 h 3889524"/>
              <a:gd name="connsiteX23" fmla="*/ 743955 w 5674233"/>
              <a:gd name="connsiteY23" fmla="*/ 3889524 h 3889524"/>
              <a:gd name="connsiteX24" fmla="*/ 0 w 5674233"/>
              <a:gd name="connsiteY24" fmla="*/ 3889524 h 3889524"/>
              <a:gd name="connsiteX25" fmla="*/ 0 w 5674233"/>
              <a:gd name="connsiteY25" fmla="*/ 3280165 h 3889524"/>
              <a:gd name="connsiteX26" fmla="*/ 0 w 5674233"/>
              <a:gd name="connsiteY26" fmla="*/ 2631911 h 3889524"/>
              <a:gd name="connsiteX27" fmla="*/ 0 w 5674233"/>
              <a:gd name="connsiteY27" fmla="*/ 2022552 h 3889524"/>
              <a:gd name="connsiteX28" fmla="*/ 0 w 5674233"/>
              <a:gd name="connsiteY28" fmla="*/ 1452089 h 3889524"/>
              <a:gd name="connsiteX29" fmla="*/ 0 w 5674233"/>
              <a:gd name="connsiteY29" fmla="*/ 920521 h 3889524"/>
              <a:gd name="connsiteX30" fmla="*/ 0 w 5674233"/>
              <a:gd name="connsiteY30" fmla="*/ 0 h 388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74233" h="3889524" extrusionOk="0">
                <a:moveTo>
                  <a:pt x="0" y="0"/>
                </a:moveTo>
                <a:cubicBezTo>
                  <a:pt x="341896" y="18291"/>
                  <a:pt x="377725" y="13080"/>
                  <a:pt x="743955" y="0"/>
                </a:cubicBezTo>
                <a:cubicBezTo>
                  <a:pt x="1110185" y="-13080"/>
                  <a:pt x="1049034" y="6970"/>
                  <a:pt x="1204198" y="0"/>
                </a:cubicBezTo>
                <a:cubicBezTo>
                  <a:pt x="1359362" y="-6970"/>
                  <a:pt x="1787507" y="-3530"/>
                  <a:pt x="1948153" y="0"/>
                </a:cubicBezTo>
                <a:cubicBezTo>
                  <a:pt x="2108800" y="3530"/>
                  <a:pt x="2352211" y="-18909"/>
                  <a:pt x="2521881" y="0"/>
                </a:cubicBezTo>
                <a:cubicBezTo>
                  <a:pt x="2691551" y="18909"/>
                  <a:pt x="2861919" y="-26783"/>
                  <a:pt x="3095609" y="0"/>
                </a:cubicBezTo>
                <a:cubicBezTo>
                  <a:pt x="3329299" y="26783"/>
                  <a:pt x="3530089" y="-7936"/>
                  <a:pt x="3839564" y="0"/>
                </a:cubicBezTo>
                <a:cubicBezTo>
                  <a:pt x="4149040" y="7936"/>
                  <a:pt x="4134936" y="-6337"/>
                  <a:pt x="4299808" y="0"/>
                </a:cubicBezTo>
                <a:cubicBezTo>
                  <a:pt x="4464680" y="6337"/>
                  <a:pt x="4670276" y="-2530"/>
                  <a:pt x="4816793" y="0"/>
                </a:cubicBezTo>
                <a:cubicBezTo>
                  <a:pt x="4963311" y="2530"/>
                  <a:pt x="5420967" y="40274"/>
                  <a:pt x="5674233" y="0"/>
                </a:cubicBezTo>
                <a:cubicBezTo>
                  <a:pt x="5675234" y="211970"/>
                  <a:pt x="5656796" y="374757"/>
                  <a:pt x="5674233" y="531568"/>
                </a:cubicBezTo>
                <a:cubicBezTo>
                  <a:pt x="5691670" y="688379"/>
                  <a:pt x="5675648" y="993876"/>
                  <a:pt x="5674233" y="1179822"/>
                </a:cubicBezTo>
                <a:cubicBezTo>
                  <a:pt x="5672818" y="1365768"/>
                  <a:pt x="5690528" y="1629895"/>
                  <a:pt x="5674233" y="1750286"/>
                </a:cubicBezTo>
                <a:cubicBezTo>
                  <a:pt x="5657938" y="1870677"/>
                  <a:pt x="5657007" y="2037016"/>
                  <a:pt x="5674233" y="2320749"/>
                </a:cubicBezTo>
                <a:cubicBezTo>
                  <a:pt x="5691459" y="2604482"/>
                  <a:pt x="5684741" y="2899237"/>
                  <a:pt x="5674233" y="3046794"/>
                </a:cubicBezTo>
                <a:cubicBezTo>
                  <a:pt x="5663725" y="3194352"/>
                  <a:pt x="5633797" y="3605573"/>
                  <a:pt x="5674233" y="3889524"/>
                </a:cubicBezTo>
                <a:cubicBezTo>
                  <a:pt x="5456829" y="3875942"/>
                  <a:pt x="5391636" y="3893726"/>
                  <a:pt x="5157247" y="3889524"/>
                </a:cubicBezTo>
                <a:cubicBezTo>
                  <a:pt x="4922858" y="3885322"/>
                  <a:pt x="4694988" y="3923376"/>
                  <a:pt x="4413292" y="3889524"/>
                </a:cubicBezTo>
                <a:cubicBezTo>
                  <a:pt x="4131597" y="3855672"/>
                  <a:pt x="3898052" y="3912603"/>
                  <a:pt x="3669337" y="3889524"/>
                </a:cubicBezTo>
                <a:cubicBezTo>
                  <a:pt x="3440622" y="3866445"/>
                  <a:pt x="3241519" y="3911159"/>
                  <a:pt x="2982125" y="3889524"/>
                </a:cubicBezTo>
                <a:cubicBezTo>
                  <a:pt x="2722731" y="3867889"/>
                  <a:pt x="2506068" y="3858370"/>
                  <a:pt x="2351654" y="3889524"/>
                </a:cubicBezTo>
                <a:cubicBezTo>
                  <a:pt x="2197240" y="3920678"/>
                  <a:pt x="2031465" y="3888984"/>
                  <a:pt x="1777926" y="3889524"/>
                </a:cubicBezTo>
                <a:cubicBezTo>
                  <a:pt x="1524387" y="3890064"/>
                  <a:pt x="1468382" y="3891105"/>
                  <a:pt x="1260941" y="3889524"/>
                </a:cubicBezTo>
                <a:cubicBezTo>
                  <a:pt x="1053501" y="3887943"/>
                  <a:pt x="975211" y="3869545"/>
                  <a:pt x="743955" y="3889524"/>
                </a:cubicBezTo>
                <a:cubicBezTo>
                  <a:pt x="512699" y="3909503"/>
                  <a:pt x="282643" y="3888728"/>
                  <a:pt x="0" y="3889524"/>
                </a:cubicBezTo>
                <a:cubicBezTo>
                  <a:pt x="-23254" y="3619563"/>
                  <a:pt x="-25429" y="3495103"/>
                  <a:pt x="0" y="3280165"/>
                </a:cubicBezTo>
                <a:cubicBezTo>
                  <a:pt x="25429" y="3065227"/>
                  <a:pt x="-20989" y="2944891"/>
                  <a:pt x="0" y="2631911"/>
                </a:cubicBezTo>
                <a:cubicBezTo>
                  <a:pt x="20989" y="2318931"/>
                  <a:pt x="-3812" y="2150561"/>
                  <a:pt x="0" y="2022552"/>
                </a:cubicBezTo>
                <a:cubicBezTo>
                  <a:pt x="3812" y="1894543"/>
                  <a:pt x="5146" y="1724163"/>
                  <a:pt x="0" y="1452089"/>
                </a:cubicBezTo>
                <a:cubicBezTo>
                  <a:pt x="-5146" y="1180015"/>
                  <a:pt x="-8181" y="1166221"/>
                  <a:pt x="0" y="920521"/>
                </a:cubicBezTo>
                <a:cubicBezTo>
                  <a:pt x="8181" y="674821"/>
                  <a:pt x="-13828" y="263135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 the Potential for Cross-Disciplinary Teaching Tools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a common metalanguage exists, it could inform the development of educational resources that bridge gaps between subjects, aiding in interdisciplinary learning.</a:t>
            </a:r>
          </a:p>
        </p:txBody>
      </p:sp>
    </p:spTree>
    <p:extLst>
      <p:ext uri="{BB962C8B-B14F-4D97-AF65-F5344CB8AC3E}">
        <p14:creationId xmlns:p14="http://schemas.microsoft.com/office/powerpoint/2010/main" val="297607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9314"/>
            <a:ext cx="12192000" cy="2387600"/>
          </a:xfrm>
        </p:spPr>
        <p:txBody>
          <a:bodyPr anchor="ctr">
            <a:noAutofit/>
          </a:bodyPr>
          <a:lstStyle/>
          <a:p>
            <a:r>
              <a:rPr lang="en-US" sz="9600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2. Proposed Work</a:t>
            </a:r>
            <a:endParaRPr lang="ru-RU" sz="9600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203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237245" y="1484636"/>
            <a:ext cx="5858754" cy="3131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collect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freely accessible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academic books in mathematics and computer science fields from the internet.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book will be individually reviewed to ensure its relevance and suitability for our research objectives.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dataset will include both original PDFs and scanned PDFs (images of book pages rather than embedded text).</a:t>
            </a:r>
            <a:endParaRPr lang="ru-RU" sz="1800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800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475411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 Collection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A98B5F66-6474-AFF8-0710-213DC8723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55650"/>
              </p:ext>
            </p:extLst>
          </p:nvPr>
        </p:nvGraphicFramePr>
        <p:xfrm>
          <a:off x="6048947" y="1867993"/>
          <a:ext cx="5905806" cy="4157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903">
                  <a:extLst>
                    <a:ext uri="{9D8B030D-6E8A-4147-A177-3AD203B41FA5}">
                      <a16:colId xmlns:a16="http://schemas.microsoft.com/office/drawing/2014/main" val="4086744350"/>
                    </a:ext>
                  </a:extLst>
                </a:gridCol>
                <a:gridCol w="2952903">
                  <a:extLst>
                    <a:ext uri="{9D8B030D-6E8A-4147-A177-3AD203B41FA5}">
                      <a16:colId xmlns:a16="http://schemas.microsoft.com/office/drawing/2014/main" val="4235307847"/>
                    </a:ext>
                  </a:extLst>
                </a:gridCol>
              </a:tblGrid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Mathematics</a:t>
                      </a:r>
                      <a:endParaRPr lang="ru-RU" sz="15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>
                    <a:solidFill>
                      <a:srgbClr val="353A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Computer Science</a:t>
                      </a:r>
                      <a:endParaRPr lang="ru-RU" sz="15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>
                    <a:solidFill>
                      <a:srgbClr val="353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470268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Linear Algebra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structures and Algorithms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3964936065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Abstract Algebra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Object Oriented Programming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3149593380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Calculus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Imperative Programming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1185857014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Combinatorics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Functional Programming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1279056473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Probability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Operation Systems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1627267132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Logic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Compilation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3513824058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Set theory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Automata and Formal Languages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2196352209"/>
                  </a:ext>
                </a:extLst>
              </a:tr>
            </a:tbl>
          </a:graphicData>
        </a:graphic>
      </p:graphicFrame>
      <p:sp>
        <p:nvSpPr>
          <p:cNvPr id="30" name="Подзаголовок 2">
            <a:extLst>
              <a:ext uri="{FF2B5EF4-FFF2-40B4-BE49-F238E27FC236}">
                <a16:creationId xmlns:a16="http://schemas.microsoft.com/office/drawing/2014/main" id="{2225D339-4A66-B1D9-ACF4-F21088AA3520}"/>
              </a:ext>
            </a:extLst>
          </p:cNvPr>
          <p:cNvSpPr txBox="1">
            <a:spLocks/>
          </p:cNvSpPr>
          <p:nvPr/>
        </p:nvSpPr>
        <p:spPr>
          <a:xfrm>
            <a:off x="237245" y="4070750"/>
            <a:ext cx="5858755" cy="2787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Extraction Techniques: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Original PDFs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We will experiment with text extraction tools such as </a:t>
            </a:r>
            <a:r>
              <a:rPr lang="en-US" sz="1800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PyMuPDF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(Fitz), </a:t>
            </a:r>
            <a:r>
              <a:rPr lang="en-US" sz="1800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pdfminer.six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PyPDF2 to handle complex PDF structures.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Scanned PDFs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We will employ Tesseract OCR to convert image-based PDFs into machine-readable text.</a:t>
            </a:r>
          </a:p>
        </p:txBody>
      </p:sp>
    </p:spTree>
    <p:extLst>
      <p:ext uri="{BB962C8B-B14F-4D97-AF65-F5344CB8AC3E}">
        <p14:creationId xmlns:p14="http://schemas.microsoft.com/office/powerpoint/2010/main" val="16685544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3B1E58-84F4-40BA-ADEF-7555655D047A}">
  <we:reference id="4b785c87-866c-4bad-85d8-5d1ae467ac9a" version="3.14.0.0" store="EXCatalog" storeType="EXCatalog"/>
  <we:alternateReferences>
    <we:reference id="WA104381909" version="3.14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2138</Words>
  <Application>Microsoft Office PowerPoint</Application>
  <PresentationFormat>Широкоэкранный</PresentationFormat>
  <Paragraphs>169</Paragraphs>
  <Slides>22</Slides>
  <Notes>0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Tahoma</vt:lpstr>
      <vt:lpstr>Тема Office</vt:lpstr>
      <vt:lpstr>Metalanguage as an Interdisciplinary Classifier for Mathematics and Computer Science Fields</vt:lpstr>
      <vt:lpstr>Agenda</vt:lpstr>
      <vt:lpstr>1. Introduction</vt:lpstr>
      <vt:lpstr>Why we choose this project?</vt:lpstr>
      <vt:lpstr>State-of-Art</vt:lpstr>
      <vt:lpstr>State-of-Art</vt:lpstr>
      <vt:lpstr>Explore the Existence of a Similar Metalanguages Across Fields</vt:lpstr>
      <vt:lpstr>2. Proposed Work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3. Testing Plan</vt:lpstr>
      <vt:lpstr>Презентация PowerPoint</vt:lpstr>
      <vt:lpstr>Questions?</vt:lpstr>
      <vt:lpstr>Why we choose this project?</vt:lpstr>
      <vt:lpstr>XLNet Architecture Overview</vt:lpstr>
      <vt:lpstr>XLNet Architecture Overview</vt:lpstr>
      <vt:lpstr>XLNet Architecture Overview</vt:lpstr>
      <vt:lpstr>XLNet Architecture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אלכסנדר פיטקין</dc:creator>
  <cp:lastModifiedBy>אלכסנדר פיטקין</cp:lastModifiedBy>
  <cp:revision>1</cp:revision>
  <dcterms:created xsi:type="dcterms:W3CDTF">2024-07-27T09:06:55Z</dcterms:created>
  <dcterms:modified xsi:type="dcterms:W3CDTF">2024-09-21T17:50:57Z</dcterms:modified>
</cp:coreProperties>
</file>